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ney-cares.org/type-1-diabetes/264.html" TargetMode="External"/><Relationship Id="rId2" Type="http://schemas.openxmlformats.org/officeDocument/2006/relationships/hyperlink" Target="http://www.youtube.com/watch?v=nBJN7DH83HA" TargetMode="External"/><Relationship Id="rId1" Type="http://schemas.openxmlformats.org/officeDocument/2006/relationships/hyperlink" Target="http://www.youtube.com/watch?v=_OOWhuC_9Lw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onebigphoto.com/most-breathtaking-adrenaline-pumping-photo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9E0CB-E28E-4C6A-8240-23FA0AC1158D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FAED5B8D-772A-4143-9F11-000CE85E20E7}">
      <dgm:prSet/>
      <dgm:spPr/>
      <dgm:t>
        <a:bodyPr/>
        <a:lstStyle/>
        <a:p>
          <a:pPr rtl="0"/>
          <a:r>
            <a:rPr lang="nl-NL" dirty="0" smtClean="0"/>
            <a:t>Thema </a:t>
          </a:r>
          <a:r>
            <a:rPr lang="nl-NL" dirty="0" smtClean="0"/>
            <a:t>4 </a:t>
          </a:r>
          <a:r>
            <a:rPr lang="nl-NL" dirty="0" smtClean="0"/>
            <a:t>Het hormoonstelsel</a:t>
          </a:r>
          <a:endParaRPr lang="nl-NL" dirty="0"/>
        </a:p>
      </dgm:t>
    </dgm:pt>
    <dgm:pt modelId="{22C1BDE6-8260-4EE4-B638-4028A78FB096}" type="parTrans" cxnId="{271BDACE-BC5C-40C7-AD34-E407C03185CB}">
      <dgm:prSet/>
      <dgm:spPr/>
      <dgm:t>
        <a:bodyPr/>
        <a:lstStyle/>
        <a:p>
          <a:endParaRPr lang="nl-NL"/>
        </a:p>
      </dgm:t>
    </dgm:pt>
    <dgm:pt modelId="{A2C42F08-7605-422D-A1F5-3FE621E2FCFE}" type="sibTrans" cxnId="{271BDACE-BC5C-40C7-AD34-E407C03185CB}">
      <dgm:prSet/>
      <dgm:spPr/>
      <dgm:t>
        <a:bodyPr/>
        <a:lstStyle/>
        <a:p>
          <a:endParaRPr lang="nl-NL"/>
        </a:p>
      </dgm:t>
    </dgm:pt>
    <dgm:pt modelId="{D9A183AB-1756-41D0-AAC4-222208C115A9}" type="pres">
      <dgm:prSet presAssocID="{A0B9E0CB-E28E-4C6A-8240-23FA0AC115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915A726-2034-4A70-BCB6-33CAB68B0DA5}" type="pres">
      <dgm:prSet presAssocID="{FAED5B8D-772A-4143-9F11-000CE85E20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71BDACE-BC5C-40C7-AD34-E407C03185CB}" srcId="{A0B9E0CB-E28E-4C6A-8240-23FA0AC1158D}" destId="{FAED5B8D-772A-4143-9F11-000CE85E20E7}" srcOrd="0" destOrd="0" parTransId="{22C1BDE6-8260-4EE4-B638-4028A78FB096}" sibTransId="{A2C42F08-7605-422D-A1F5-3FE621E2FCFE}"/>
    <dgm:cxn modelId="{A05BF1E1-13C3-47AF-B3EA-D52328770167}" type="presOf" srcId="{FAED5B8D-772A-4143-9F11-000CE85E20E7}" destId="{F915A726-2034-4A70-BCB6-33CAB68B0DA5}" srcOrd="0" destOrd="0" presId="urn:microsoft.com/office/officeart/2005/8/layout/vList2"/>
    <dgm:cxn modelId="{8DEF148B-12FE-47D2-A167-DFC07347FC1B}" type="presOf" srcId="{A0B9E0CB-E28E-4C6A-8240-23FA0AC1158D}" destId="{D9A183AB-1756-41D0-AAC4-222208C115A9}" srcOrd="0" destOrd="0" presId="urn:microsoft.com/office/officeart/2005/8/layout/vList2"/>
    <dgm:cxn modelId="{ACBC5DD5-3B3C-403B-BD06-AF31E253369C}" type="presParOf" srcId="{D9A183AB-1756-41D0-AAC4-222208C115A9}" destId="{F915A726-2034-4A70-BCB6-33CAB68B0D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1B221A-C230-48E2-876E-02A455AE44AC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C609D12F-E680-4396-8A6B-0159CE9DDDA3}">
      <dgm:prSet/>
      <dgm:spPr/>
      <dgm:t>
        <a:bodyPr/>
        <a:lstStyle/>
        <a:p>
          <a:pPr algn="ctr" rtl="0"/>
          <a:r>
            <a:rPr lang="nl-NL" dirty="0" smtClean="0"/>
            <a:t>Om de juiste concentratie te bereiken en te behouden is er een regelkring</a:t>
          </a:r>
          <a:endParaRPr lang="nl-NL" dirty="0"/>
        </a:p>
      </dgm:t>
    </dgm:pt>
    <dgm:pt modelId="{234A0C9F-9712-4188-8964-C7524346AE46}" type="parTrans" cxnId="{990367B9-EF25-41FD-8A9A-5C07E206EC2A}">
      <dgm:prSet/>
      <dgm:spPr/>
      <dgm:t>
        <a:bodyPr/>
        <a:lstStyle/>
        <a:p>
          <a:pPr algn="ctr"/>
          <a:endParaRPr lang="nl-NL"/>
        </a:p>
      </dgm:t>
    </dgm:pt>
    <dgm:pt modelId="{481F7229-85D2-42D1-829B-23ACF1D15CF4}" type="sibTrans" cxnId="{990367B9-EF25-41FD-8A9A-5C07E206EC2A}">
      <dgm:prSet/>
      <dgm:spPr/>
      <dgm:t>
        <a:bodyPr/>
        <a:lstStyle/>
        <a:p>
          <a:pPr algn="ctr"/>
          <a:endParaRPr lang="nl-NL"/>
        </a:p>
      </dgm:t>
    </dgm:pt>
    <dgm:pt modelId="{F79FC842-80FD-4804-AA3C-69E0417F1CE7}">
      <dgm:prSet/>
      <dgm:spPr/>
      <dgm:t>
        <a:bodyPr/>
        <a:lstStyle/>
        <a:p>
          <a:pPr algn="ctr" rtl="0"/>
          <a:r>
            <a:rPr lang="nl-NL" dirty="0" smtClean="0"/>
            <a:t>Hersenen stimuleren hypofyse + hypofyse stimuleert schildklier</a:t>
          </a:r>
          <a:endParaRPr lang="nl-NL" dirty="0"/>
        </a:p>
      </dgm:t>
    </dgm:pt>
    <dgm:pt modelId="{E4F2C143-2D65-4F69-BDD1-818306D7F4EB}" type="parTrans" cxnId="{CD57EF5D-AFA1-4D4C-8B19-DB57B6988C2F}">
      <dgm:prSet/>
      <dgm:spPr/>
      <dgm:t>
        <a:bodyPr/>
        <a:lstStyle/>
        <a:p>
          <a:pPr algn="ctr"/>
          <a:endParaRPr lang="nl-NL"/>
        </a:p>
      </dgm:t>
    </dgm:pt>
    <dgm:pt modelId="{CBC029E3-39F9-4DF5-8CFD-ED673687868F}" type="sibTrans" cxnId="{CD57EF5D-AFA1-4D4C-8B19-DB57B6988C2F}">
      <dgm:prSet/>
      <dgm:spPr/>
      <dgm:t>
        <a:bodyPr/>
        <a:lstStyle/>
        <a:p>
          <a:pPr algn="ctr"/>
          <a:endParaRPr lang="nl-NL"/>
        </a:p>
      </dgm:t>
    </dgm:pt>
    <dgm:pt modelId="{2328C54A-0189-4113-AF9F-23F41A8EC9F2}">
      <dgm:prSet/>
      <dgm:spPr/>
      <dgm:t>
        <a:bodyPr/>
        <a:lstStyle/>
        <a:p>
          <a:pPr algn="ctr" rtl="0"/>
          <a:r>
            <a:rPr lang="nl-NL" dirty="0" smtClean="0"/>
            <a:t>Schildklierhormoon remt hypofyse en hersenen</a:t>
          </a:r>
          <a:endParaRPr lang="nl-NL" dirty="0"/>
        </a:p>
      </dgm:t>
    </dgm:pt>
    <dgm:pt modelId="{B5CC4223-F807-4D7F-BBCF-E58805A6F7D7}" type="parTrans" cxnId="{2633BE3A-436B-451F-BCAF-A769E0C83A10}">
      <dgm:prSet/>
      <dgm:spPr/>
      <dgm:t>
        <a:bodyPr/>
        <a:lstStyle/>
        <a:p>
          <a:pPr algn="ctr"/>
          <a:endParaRPr lang="nl-NL"/>
        </a:p>
      </dgm:t>
    </dgm:pt>
    <dgm:pt modelId="{9705A84C-5A7D-4E04-B529-1BE59F8E78E9}" type="sibTrans" cxnId="{2633BE3A-436B-451F-BCAF-A769E0C83A10}">
      <dgm:prSet/>
      <dgm:spPr/>
      <dgm:t>
        <a:bodyPr/>
        <a:lstStyle/>
        <a:p>
          <a:pPr algn="ctr"/>
          <a:endParaRPr lang="nl-NL"/>
        </a:p>
      </dgm:t>
    </dgm:pt>
    <dgm:pt modelId="{1CE091DF-75AB-46C7-8C9D-D3D2210F1B6B}" type="pres">
      <dgm:prSet presAssocID="{251B221A-C230-48E2-876E-02A455AE44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4DE4B17-4069-46B1-875B-C817B3C822EF}" type="pres">
      <dgm:prSet presAssocID="{C609D12F-E680-4396-8A6B-0159CE9DDDA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B8FA1D-2790-4E95-9EB1-F9D508FD916F}" type="pres">
      <dgm:prSet presAssocID="{481F7229-85D2-42D1-829B-23ACF1D15CF4}" presName="spacer" presStyleCnt="0"/>
      <dgm:spPr/>
    </dgm:pt>
    <dgm:pt modelId="{C7FB0738-E5BD-4BA8-B93E-7652205260A3}" type="pres">
      <dgm:prSet presAssocID="{F79FC842-80FD-4804-AA3C-69E0417F1C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E0324C-DE6E-472E-B9BE-25184F4C4FDB}" type="pres">
      <dgm:prSet presAssocID="{CBC029E3-39F9-4DF5-8CFD-ED673687868F}" presName="spacer" presStyleCnt="0"/>
      <dgm:spPr/>
    </dgm:pt>
    <dgm:pt modelId="{2B1E2765-FFA0-4F31-8FE4-0E3AC89BF014}" type="pres">
      <dgm:prSet presAssocID="{2328C54A-0189-4113-AF9F-23F41A8EC9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D57EF5D-AFA1-4D4C-8B19-DB57B6988C2F}" srcId="{251B221A-C230-48E2-876E-02A455AE44AC}" destId="{F79FC842-80FD-4804-AA3C-69E0417F1CE7}" srcOrd="1" destOrd="0" parTransId="{E4F2C143-2D65-4F69-BDD1-818306D7F4EB}" sibTransId="{CBC029E3-39F9-4DF5-8CFD-ED673687868F}"/>
    <dgm:cxn modelId="{2633BE3A-436B-451F-BCAF-A769E0C83A10}" srcId="{251B221A-C230-48E2-876E-02A455AE44AC}" destId="{2328C54A-0189-4113-AF9F-23F41A8EC9F2}" srcOrd="2" destOrd="0" parTransId="{B5CC4223-F807-4D7F-BBCF-E58805A6F7D7}" sibTransId="{9705A84C-5A7D-4E04-B529-1BE59F8E78E9}"/>
    <dgm:cxn modelId="{990367B9-EF25-41FD-8A9A-5C07E206EC2A}" srcId="{251B221A-C230-48E2-876E-02A455AE44AC}" destId="{C609D12F-E680-4396-8A6B-0159CE9DDDA3}" srcOrd="0" destOrd="0" parTransId="{234A0C9F-9712-4188-8964-C7524346AE46}" sibTransId="{481F7229-85D2-42D1-829B-23ACF1D15CF4}"/>
    <dgm:cxn modelId="{AFF9EAA1-AFA2-43A9-BE6C-306942995BCB}" type="presOf" srcId="{C609D12F-E680-4396-8A6B-0159CE9DDDA3}" destId="{C4DE4B17-4069-46B1-875B-C817B3C822EF}" srcOrd="0" destOrd="0" presId="urn:microsoft.com/office/officeart/2005/8/layout/vList2"/>
    <dgm:cxn modelId="{46A7845C-011E-49EC-BC74-19F58A8FCDB6}" type="presOf" srcId="{251B221A-C230-48E2-876E-02A455AE44AC}" destId="{1CE091DF-75AB-46C7-8C9D-D3D2210F1B6B}" srcOrd="0" destOrd="0" presId="urn:microsoft.com/office/officeart/2005/8/layout/vList2"/>
    <dgm:cxn modelId="{BC0A3CE8-72B8-4A58-A9D4-81ABC6D22F0D}" type="presOf" srcId="{F79FC842-80FD-4804-AA3C-69E0417F1CE7}" destId="{C7FB0738-E5BD-4BA8-B93E-7652205260A3}" srcOrd="0" destOrd="0" presId="urn:microsoft.com/office/officeart/2005/8/layout/vList2"/>
    <dgm:cxn modelId="{7AD77520-7D5C-4F18-AB96-5E28FEBD1724}" type="presOf" srcId="{2328C54A-0189-4113-AF9F-23F41A8EC9F2}" destId="{2B1E2765-FFA0-4F31-8FE4-0E3AC89BF014}" srcOrd="0" destOrd="0" presId="urn:microsoft.com/office/officeart/2005/8/layout/vList2"/>
    <dgm:cxn modelId="{353E39FB-A952-4E5A-A3C8-65DB30A53FA9}" type="presParOf" srcId="{1CE091DF-75AB-46C7-8C9D-D3D2210F1B6B}" destId="{C4DE4B17-4069-46B1-875B-C817B3C822EF}" srcOrd="0" destOrd="0" presId="urn:microsoft.com/office/officeart/2005/8/layout/vList2"/>
    <dgm:cxn modelId="{419AC047-489B-428E-86AE-8A2F27E4B0E4}" type="presParOf" srcId="{1CE091DF-75AB-46C7-8C9D-D3D2210F1B6B}" destId="{08B8FA1D-2790-4E95-9EB1-F9D508FD916F}" srcOrd="1" destOrd="0" presId="urn:microsoft.com/office/officeart/2005/8/layout/vList2"/>
    <dgm:cxn modelId="{F0AE7927-F2F8-4B85-B83C-7BDDC08463A6}" type="presParOf" srcId="{1CE091DF-75AB-46C7-8C9D-D3D2210F1B6B}" destId="{C7FB0738-E5BD-4BA8-B93E-7652205260A3}" srcOrd="2" destOrd="0" presId="urn:microsoft.com/office/officeart/2005/8/layout/vList2"/>
    <dgm:cxn modelId="{88AA9B51-520A-48A2-AA5E-844FC8D7E34B}" type="presParOf" srcId="{1CE091DF-75AB-46C7-8C9D-D3D2210F1B6B}" destId="{98E0324C-DE6E-472E-B9BE-25184F4C4FDB}" srcOrd="3" destOrd="0" presId="urn:microsoft.com/office/officeart/2005/8/layout/vList2"/>
    <dgm:cxn modelId="{9BD7FA7C-509A-4429-AE8E-977C829B6B1E}" type="presParOf" srcId="{1CE091DF-75AB-46C7-8C9D-D3D2210F1B6B}" destId="{2B1E2765-FFA0-4F31-8FE4-0E3AC89BF01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A814A0-1B66-4158-9499-092E0EE5106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666209E-ABDE-4AAF-A25B-0123B87F70FE}">
      <dgm:prSet/>
      <dgm:spPr/>
      <dgm:t>
        <a:bodyPr/>
        <a:lstStyle/>
        <a:p>
          <a:pPr algn="ctr" rtl="0"/>
          <a:r>
            <a:rPr lang="nl-NL" dirty="0" smtClean="0"/>
            <a:t>Alvleesklier: Eilandjes van </a:t>
          </a:r>
          <a:r>
            <a:rPr lang="nl-NL" dirty="0" err="1" smtClean="0"/>
            <a:t>Langerhans</a:t>
          </a:r>
          <a:endParaRPr lang="nl-NL" dirty="0"/>
        </a:p>
      </dgm:t>
    </dgm:pt>
    <dgm:pt modelId="{83318EDF-9F68-4BF9-B3CD-FE3250466046}" type="parTrans" cxnId="{BF7D3CEC-BB74-47A7-8E0F-EBDE6C2895F1}">
      <dgm:prSet/>
      <dgm:spPr/>
      <dgm:t>
        <a:bodyPr/>
        <a:lstStyle/>
        <a:p>
          <a:endParaRPr lang="nl-NL"/>
        </a:p>
      </dgm:t>
    </dgm:pt>
    <dgm:pt modelId="{1C5C61F4-53D3-4192-9768-8764DF8E80D3}" type="sibTrans" cxnId="{BF7D3CEC-BB74-47A7-8E0F-EBDE6C2895F1}">
      <dgm:prSet/>
      <dgm:spPr/>
      <dgm:t>
        <a:bodyPr/>
        <a:lstStyle/>
        <a:p>
          <a:endParaRPr lang="nl-NL"/>
        </a:p>
      </dgm:t>
    </dgm:pt>
    <dgm:pt modelId="{2286F2C8-1E16-4450-8807-3143FCB1787E}" type="pres">
      <dgm:prSet presAssocID="{D2A814A0-1B66-4158-9499-092E0EE510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6F57E3F-0D0A-425B-ACF9-D776B6423D19}" type="pres">
      <dgm:prSet presAssocID="{D666209E-ABDE-4AAF-A25B-0123B87F70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F7D3CEC-BB74-47A7-8E0F-EBDE6C2895F1}" srcId="{D2A814A0-1B66-4158-9499-092E0EE51063}" destId="{D666209E-ABDE-4AAF-A25B-0123B87F70FE}" srcOrd="0" destOrd="0" parTransId="{83318EDF-9F68-4BF9-B3CD-FE3250466046}" sibTransId="{1C5C61F4-53D3-4192-9768-8764DF8E80D3}"/>
    <dgm:cxn modelId="{E4F5056D-B0AE-475C-ADD6-C2E17A80F85A}" type="presOf" srcId="{D2A814A0-1B66-4158-9499-092E0EE51063}" destId="{2286F2C8-1E16-4450-8807-3143FCB1787E}" srcOrd="0" destOrd="0" presId="urn:microsoft.com/office/officeart/2005/8/layout/vList2"/>
    <dgm:cxn modelId="{DCEBE4AA-BF27-436F-BBAC-8BE564F3E99F}" type="presOf" srcId="{D666209E-ABDE-4AAF-A25B-0123B87F70FE}" destId="{26F57E3F-0D0A-425B-ACF9-D776B6423D19}" srcOrd="0" destOrd="0" presId="urn:microsoft.com/office/officeart/2005/8/layout/vList2"/>
    <dgm:cxn modelId="{05F3E0C9-970C-47D4-AC0C-0DA215A871C6}" type="presParOf" srcId="{2286F2C8-1E16-4450-8807-3143FCB1787E}" destId="{26F57E3F-0D0A-425B-ACF9-D776B6423D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3B78F0-AB21-4207-97B8-F336BA322223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3070B27B-9E8A-4CCC-9E98-E121067B3386}">
      <dgm:prSet/>
      <dgm:spPr/>
      <dgm:t>
        <a:bodyPr/>
        <a:lstStyle/>
        <a:p>
          <a:pPr algn="ctr" rtl="0"/>
          <a:r>
            <a:rPr lang="nl-NL" smtClean="0"/>
            <a:t>Productie twee hormonen: Insuline + Glucagon</a:t>
          </a:r>
          <a:endParaRPr lang="nl-NL"/>
        </a:p>
      </dgm:t>
    </dgm:pt>
    <dgm:pt modelId="{18CBD014-114D-4BFA-B99D-376219E69B8D}" type="parTrans" cxnId="{4BA391B7-49F4-4F36-8422-8B9EB3E6F11B}">
      <dgm:prSet/>
      <dgm:spPr/>
      <dgm:t>
        <a:bodyPr/>
        <a:lstStyle/>
        <a:p>
          <a:pPr algn="ctr"/>
          <a:endParaRPr lang="nl-NL"/>
        </a:p>
      </dgm:t>
    </dgm:pt>
    <dgm:pt modelId="{1849CA5F-F181-4762-AD1F-77A00D3036C6}" type="sibTrans" cxnId="{4BA391B7-49F4-4F36-8422-8B9EB3E6F11B}">
      <dgm:prSet/>
      <dgm:spPr/>
      <dgm:t>
        <a:bodyPr/>
        <a:lstStyle/>
        <a:p>
          <a:pPr algn="ctr"/>
          <a:endParaRPr lang="nl-NL"/>
        </a:p>
      </dgm:t>
    </dgm:pt>
    <dgm:pt modelId="{7CDB0E4B-686A-4622-BEE4-068BCD46B00E}">
      <dgm:prSet/>
      <dgm:spPr/>
      <dgm:t>
        <a:bodyPr/>
        <a:lstStyle/>
        <a:p>
          <a:pPr algn="ctr" rtl="0"/>
          <a:r>
            <a:rPr lang="nl-NL" smtClean="0"/>
            <a:t>Insuline: Glucose </a:t>
          </a:r>
          <a:r>
            <a:rPr lang="nl-NL" smtClean="0">
              <a:sym typeface="Wingdings"/>
            </a:rPr>
            <a:t></a:t>
          </a:r>
          <a:r>
            <a:rPr lang="nl-NL" smtClean="0"/>
            <a:t> Glycogeen (lever, spieren)</a:t>
          </a:r>
          <a:endParaRPr lang="nl-NL"/>
        </a:p>
      </dgm:t>
    </dgm:pt>
    <dgm:pt modelId="{F7CC484B-6ADA-4553-B5E4-712FE09548C4}" type="parTrans" cxnId="{3CE00A2C-D526-4EA5-A258-20CB00C8052F}">
      <dgm:prSet/>
      <dgm:spPr/>
      <dgm:t>
        <a:bodyPr/>
        <a:lstStyle/>
        <a:p>
          <a:pPr algn="ctr"/>
          <a:endParaRPr lang="nl-NL"/>
        </a:p>
      </dgm:t>
    </dgm:pt>
    <dgm:pt modelId="{2B4FF370-CD27-481F-B2AD-05749684839C}" type="sibTrans" cxnId="{3CE00A2C-D526-4EA5-A258-20CB00C8052F}">
      <dgm:prSet/>
      <dgm:spPr/>
      <dgm:t>
        <a:bodyPr/>
        <a:lstStyle/>
        <a:p>
          <a:pPr algn="ctr"/>
          <a:endParaRPr lang="nl-NL"/>
        </a:p>
      </dgm:t>
    </dgm:pt>
    <dgm:pt modelId="{4E8C4FFB-9287-40E4-9DA1-1E2639339574}">
      <dgm:prSet/>
      <dgm:spPr/>
      <dgm:t>
        <a:bodyPr/>
        <a:lstStyle/>
        <a:p>
          <a:pPr algn="ctr" rtl="0"/>
          <a:r>
            <a:rPr lang="nl-NL" smtClean="0"/>
            <a:t>Gevolg: daling van de bloedsuikerspiegel</a:t>
          </a:r>
          <a:endParaRPr lang="nl-NL"/>
        </a:p>
      </dgm:t>
    </dgm:pt>
    <dgm:pt modelId="{CE38F05D-7975-4EAA-B250-7B1A7A360B63}" type="parTrans" cxnId="{A3C6D218-274A-4C34-803A-DB17CC3EE78E}">
      <dgm:prSet/>
      <dgm:spPr/>
      <dgm:t>
        <a:bodyPr/>
        <a:lstStyle/>
        <a:p>
          <a:pPr algn="ctr"/>
          <a:endParaRPr lang="nl-NL"/>
        </a:p>
      </dgm:t>
    </dgm:pt>
    <dgm:pt modelId="{7D8439C7-14E6-403B-997C-2A76A5F78E2E}" type="sibTrans" cxnId="{A3C6D218-274A-4C34-803A-DB17CC3EE78E}">
      <dgm:prSet/>
      <dgm:spPr/>
      <dgm:t>
        <a:bodyPr/>
        <a:lstStyle/>
        <a:p>
          <a:pPr algn="ctr"/>
          <a:endParaRPr lang="nl-NL"/>
        </a:p>
      </dgm:t>
    </dgm:pt>
    <dgm:pt modelId="{F41A037D-D937-42C7-A803-F6822C94DA81}">
      <dgm:prSet/>
      <dgm:spPr/>
      <dgm:t>
        <a:bodyPr/>
        <a:lstStyle/>
        <a:p>
          <a:pPr algn="ctr" rtl="0"/>
          <a:r>
            <a:rPr lang="nl-NL" smtClean="0"/>
            <a:t>Glucagon: Glycogeen </a:t>
          </a:r>
          <a:r>
            <a:rPr lang="nl-NL" smtClean="0">
              <a:sym typeface="Wingdings"/>
            </a:rPr>
            <a:t></a:t>
          </a:r>
          <a:r>
            <a:rPr lang="nl-NL" smtClean="0"/>
            <a:t> Glucose</a:t>
          </a:r>
          <a:endParaRPr lang="nl-NL"/>
        </a:p>
      </dgm:t>
    </dgm:pt>
    <dgm:pt modelId="{FEB68720-0D08-4DC4-8722-1529E5195FB9}" type="parTrans" cxnId="{C0A5285C-455B-4E75-A29A-FE0AFEAA719F}">
      <dgm:prSet/>
      <dgm:spPr/>
      <dgm:t>
        <a:bodyPr/>
        <a:lstStyle/>
        <a:p>
          <a:pPr algn="ctr"/>
          <a:endParaRPr lang="nl-NL"/>
        </a:p>
      </dgm:t>
    </dgm:pt>
    <dgm:pt modelId="{D1D18729-A378-47AA-970B-8A1000F73603}" type="sibTrans" cxnId="{C0A5285C-455B-4E75-A29A-FE0AFEAA719F}">
      <dgm:prSet/>
      <dgm:spPr/>
      <dgm:t>
        <a:bodyPr/>
        <a:lstStyle/>
        <a:p>
          <a:pPr algn="ctr"/>
          <a:endParaRPr lang="nl-NL"/>
        </a:p>
      </dgm:t>
    </dgm:pt>
    <dgm:pt modelId="{F4113229-9665-4D3A-B410-D7896617FB7A}">
      <dgm:prSet/>
      <dgm:spPr/>
      <dgm:t>
        <a:bodyPr/>
        <a:lstStyle/>
        <a:p>
          <a:pPr algn="ctr" rtl="0"/>
          <a:r>
            <a:rPr lang="nl-NL" dirty="0" smtClean="0"/>
            <a:t>Gevolg: stijging bloedsuikerspiegel</a:t>
          </a:r>
          <a:endParaRPr lang="nl-NL" dirty="0"/>
        </a:p>
      </dgm:t>
    </dgm:pt>
    <dgm:pt modelId="{1A546228-3B83-4981-A2DB-C8D4B36A5AC9}" type="parTrans" cxnId="{85B31013-8207-4873-B5A0-1EC1B21C57C5}">
      <dgm:prSet/>
      <dgm:spPr/>
      <dgm:t>
        <a:bodyPr/>
        <a:lstStyle/>
        <a:p>
          <a:pPr algn="ctr"/>
          <a:endParaRPr lang="nl-NL"/>
        </a:p>
      </dgm:t>
    </dgm:pt>
    <dgm:pt modelId="{943D583F-1FC4-415A-836E-8F7853E51BD1}" type="sibTrans" cxnId="{85B31013-8207-4873-B5A0-1EC1B21C57C5}">
      <dgm:prSet/>
      <dgm:spPr/>
      <dgm:t>
        <a:bodyPr/>
        <a:lstStyle/>
        <a:p>
          <a:pPr algn="ctr"/>
          <a:endParaRPr lang="nl-NL"/>
        </a:p>
      </dgm:t>
    </dgm:pt>
    <dgm:pt modelId="{CA491EEE-56AF-4E19-B2FF-BA3804932A67}">
      <dgm:prSet/>
      <dgm:spPr/>
      <dgm:t>
        <a:bodyPr/>
        <a:lstStyle/>
        <a:p>
          <a:pPr algn="ctr" rtl="0"/>
          <a:r>
            <a:rPr lang="nl-NL" smtClean="0"/>
            <a:t>Bloedsuikerspiegel: gemiddeld 0,1% glucose</a:t>
          </a:r>
          <a:endParaRPr lang="nl-NL"/>
        </a:p>
      </dgm:t>
    </dgm:pt>
    <dgm:pt modelId="{E1C91988-75D2-4414-810F-E2647E4FC508}" type="parTrans" cxnId="{AA1B60E0-F23F-4DE4-8573-89585E960DDC}">
      <dgm:prSet/>
      <dgm:spPr/>
      <dgm:t>
        <a:bodyPr/>
        <a:lstStyle/>
        <a:p>
          <a:pPr algn="ctr"/>
          <a:endParaRPr lang="nl-NL"/>
        </a:p>
      </dgm:t>
    </dgm:pt>
    <dgm:pt modelId="{37C43983-CA25-4F91-BC18-AE984DABC294}" type="sibTrans" cxnId="{AA1B60E0-F23F-4DE4-8573-89585E960DDC}">
      <dgm:prSet/>
      <dgm:spPr/>
      <dgm:t>
        <a:bodyPr/>
        <a:lstStyle/>
        <a:p>
          <a:pPr algn="ctr"/>
          <a:endParaRPr lang="nl-NL"/>
        </a:p>
      </dgm:t>
    </dgm:pt>
    <dgm:pt modelId="{8FDDAA59-F991-4544-94B4-DBBE51242D48}" type="pres">
      <dgm:prSet presAssocID="{8C3B78F0-AB21-4207-97B8-F336BA3222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4459550-F1A3-4EEE-9E6A-D3746558C8B2}" type="pres">
      <dgm:prSet presAssocID="{3070B27B-9E8A-4CCC-9E98-E121067B338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CCB190-E868-4616-9BCC-BA8B139AD170}" type="pres">
      <dgm:prSet presAssocID="{1849CA5F-F181-4762-AD1F-77A00D3036C6}" presName="spacer" presStyleCnt="0"/>
      <dgm:spPr/>
    </dgm:pt>
    <dgm:pt modelId="{7E29E73E-BB5B-4197-86C2-59A98FC8E4D7}" type="pres">
      <dgm:prSet presAssocID="{7CDB0E4B-686A-4622-BEE4-068BCD46B00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9970E3-379C-4B31-B83A-77A92D07DFA2}" type="pres">
      <dgm:prSet presAssocID="{2B4FF370-CD27-481F-B2AD-05749684839C}" presName="spacer" presStyleCnt="0"/>
      <dgm:spPr/>
    </dgm:pt>
    <dgm:pt modelId="{27AB705A-9071-46DC-917B-598D69440EB1}" type="pres">
      <dgm:prSet presAssocID="{4E8C4FFB-9287-40E4-9DA1-1E263933957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18B7D2-5052-4FB9-9D17-C67BC073FA6D}" type="pres">
      <dgm:prSet presAssocID="{7D8439C7-14E6-403B-997C-2A76A5F78E2E}" presName="spacer" presStyleCnt="0"/>
      <dgm:spPr/>
    </dgm:pt>
    <dgm:pt modelId="{56F43120-FC64-46E2-9F96-B929F9709E61}" type="pres">
      <dgm:prSet presAssocID="{F41A037D-D937-42C7-A803-F6822C94DA8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AB6046-D5DB-407F-8201-12D340A2BBD8}" type="pres">
      <dgm:prSet presAssocID="{D1D18729-A378-47AA-970B-8A1000F73603}" presName="spacer" presStyleCnt="0"/>
      <dgm:spPr/>
    </dgm:pt>
    <dgm:pt modelId="{C94BAF70-3770-4EB3-85E9-8EDF2BEB0854}" type="pres">
      <dgm:prSet presAssocID="{F4113229-9665-4D3A-B410-D7896617FB7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8EA66D-EA6F-40B6-BE41-CC73D7D9171B}" type="pres">
      <dgm:prSet presAssocID="{943D583F-1FC4-415A-836E-8F7853E51BD1}" presName="spacer" presStyleCnt="0"/>
      <dgm:spPr/>
    </dgm:pt>
    <dgm:pt modelId="{26D88D1D-9CFC-475A-B4B5-CB01BA610AF4}" type="pres">
      <dgm:prSet presAssocID="{CA491EEE-56AF-4E19-B2FF-BA3804932A6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CE00A2C-D526-4EA5-A258-20CB00C8052F}" srcId="{8C3B78F0-AB21-4207-97B8-F336BA322223}" destId="{7CDB0E4B-686A-4622-BEE4-068BCD46B00E}" srcOrd="1" destOrd="0" parTransId="{F7CC484B-6ADA-4553-B5E4-712FE09548C4}" sibTransId="{2B4FF370-CD27-481F-B2AD-05749684839C}"/>
    <dgm:cxn modelId="{6AAF951C-1DC4-4AC2-80D8-AEDC09BA0222}" type="presOf" srcId="{F41A037D-D937-42C7-A803-F6822C94DA81}" destId="{56F43120-FC64-46E2-9F96-B929F9709E61}" srcOrd="0" destOrd="0" presId="urn:microsoft.com/office/officeart/2005/8/layout/vList2"/>
    <dgm:cxn modelId="{2737DC4A-AA14-4596-B6DD-C5D75F985383}" type="presOf" srcId="{3070B27B-9E8A-4CCC-9E98-E121067B3386}" destId="{E4459550-F1A3-4EEE-9E6A-D3746558C8B2}" srcOrd="0" destOrd="0" presId="urn:microsoft.com/office/officeart/2005/8/layout/vList2"/>
    <dgm:cxn modelId="{F75902DE-21AA-4EA1-9774-E046F868DD65}" type="presOf" srcId="{F4113229-9665-4D3A-B410-D7896617FB7A}" destId="{C94BAF70-3770-4EB3-85E9-8EDF2BEB0854}" srcOrd="0" destOrd="0" presId="urn:microsoft.com/office/officeart/2005/8/layout/vList2"/>
    <dgm:cxn modelId="{AD2CEDA0-EE49-41AA-A758-50854D9A6713}" type="presOf" srcId="{CA491EEE-56AF-4E19-B2FF-BA3804932A67}" destId="{26D88D1D-9CFC-475A-B4B5-CB01BA610AF4}" srcOrd="0" destOrd="0" presId="urn:microsoft.com/office/officeart/2005/8/layout/vList2"/>
    <dgm:cxn modelId="{85B31013-8207-4873-B5A0-1EC1B21C57C5}" srcId="{8C3B78F0-AB21-4207-97B8-F336BA322223}" destId="{F4113229-9665-4D3A-B410-D7896617FB7A}" srcOrd="4" destOrd="0" parTransId="{1A546228-3B83-4981-A2DB-C8D4B36A5AC9}" sibTransId="{943D583F-1FC4-415A-836E-8F7853E51BD1}"/>
    <dgm:cxn modelId="{AA1B60E0-F23F-4DE4-8573-89585E960DDC}" srcId="{8C3B78F0-AB21-4207-97B8-F336BA322223}" destId="{CA491EEE-56AF-4E19-B2FF-BA3804932A67}" srcOrd="5" destOrd="0" parTransId="{E1C91988-75D2-4414-810F-E2647E4FC508}" sibTransId="{37C43983-CA25-4F91-BC18-AE984DABC294}"/>
    <dgm:cxn modelId="{63A679E3-561E-4882-BC87-24EED053ECA4}" type="presOf" srcId="{4E8C4FFB-9287-40E4-9DA1-1E2639339574}" destId="{27AB705A-9071-46DC-917B-598D69440EB1}" srcOrd="0" destOrd="0" presId="urn:microsoft.com/office/officeart/2005/8/layout/vList2"/>
    <dgm:cxn modelId="{CBD62389-D028-4581-A33C-E9E417B4CA3C}" type="presOf" srcId="{7CDB0E4B-686A-4622-BEE4-068BCD46B00E}" destId="{7E29E73E-BB5B-4197-86C2-59A98FC8E4D7}" srcOrd="0" destOrd="0" presId="urn:microsoft.com/office/officeart/2005/8/layout/vList2"/>
    <dgm:cxn modelId="{4BA391B7-49F4-4F36-8422-8B9EB3E6F11B}" srcId="{8C3B78F0-AB21-4207-97B8-F336BA322223}" destId="{3070B27B-9E8A-4CCC-9E98-E121067B3386}" srcOrd="0" destOrd="0" parTransId="{18CBD014-114D-4BFA-B99D-376219E69B8D}" sibTransId="{1849CA5F-F181-4762-AD1F-77A00D3036C6}"/>
    <dgm:cxn modelId="{C8E1F10C-8A5A-43F4-89C6-566049DD4F1C}" type="presOf" srcId="{8C3B78F0-AB21-4207-97B8-F336BA322223}" destId="{8FDDAA59-F991-4544-94B4-DBBE51242D48}" srcOrd="0" destOrd="0" presId="urn:microsoft.com/office/officeart/2005/8/layout/vList2"/>
    <dgm:cxn modelId="{A3C6D218-274A-4C34-803A-DB17CC3EE78E}" srcId="{8C3B78F0-AB21-4207-97B8-F336BA322223}" destId="{4E8C4FFB-9287-40E4-9DA1-1E2639339574}" srcOrd="2" destOrd="0" parTransId="{CE38F05D-7975-4EAA-B250-7B1A7A360B63}" sibTransId="{7D8439C7-14E6-403B-997C-2A76A5F78E2E}"/>
    <dgm:cxn modelId="{C0A5285C-455B-4E75-A29A-FE0AFEAA719F}" srcId="{8C3B78F0-AB21-4207-97B8-F336BA322223}" destId="{F41A037D-D937-42C7-A803-F6822C94DA81}" srcOrd="3" destOrd="0" parTransId="{FEB68720-0D08-4DC4-8722-1529E5195FB9}" sibTransId="{D1D18729-A378-47AA-970B-8A1000F73603}"/>
    <dgm:cxn modelId="{4FEBB120-E89B-4CC2-90EB-F38CEB77B362}" type="presParOf" srcId="{8FDDAA59-F991-4544-94B4-DBBE51242D48}" destId="{E4459550-F1A3-4EEE-9E6A-D3746558C8B2}" srcOrd="0" destOrd="0" presId="urn:microsoft.com/office/officeart/2005/8/layout/vList2"/>
    <dgm:cxn modelId="{D342FE5C-47D9-44E5-9284-052D263A7769}" type="presParOf" srcId="{8FDDAA59-F991-4544-94B4-DBBE51242D48}" destId="{F7CCB190-E868-4616-9BCC-BA8B139AD170}" srcOrd="1" destOrd="0" presId="urn:microsoft.com/office/officeart/2005/8/layout/vList2"/>
    <dgm:cxn modelId="{1F9EEC01-7B2F-47F2-A764-CD7BB33FB2B0}" type="presParOf" srcId="{8FDDAA59-F991-4544-94B4-DBBE51242D48}" destId="{7E29E73E-BB5B-4197-86C2-59A98FC8E4D7}" srcOrd="2" destOrd="0" presId="urn:microsoft.com/office/officeart/2005/8/layout/vList2"/>
    <dgm:cxn modelId="{2ABB5B7D-49A6-47CA-B37B-FD331587A9FB}" type="presParOf" srcId="{8FDDAA59-F991-4544-94B4-DBBE51242D48}" destId="{529970E3-379C-4B31-B83A-77A92D07DFA2}" srcOrd="3" destOrd="0" presId="urn:microsoft.com/office/officeart/2005/8/layout/vList2"/>
    <dgm:cxn modelId="{D3708C32-43E6-440F-98D5-989DB3D0B42B}" type="presParOf" srcId="{8FDDAA59-F991-4544-94B4-DBBE51242D48}" destId="{27AB705A-9071-46DC-917B-598D69440EB1}" srcOrd="4" destOrd="0" presId="urn:microsoft.com/office/officeart/2005/8/layout/vList2"/>
    <dgm:cxn modelId="{E7FE0E65-06FF-4D86-866C-971898A333B2}" type="presParOf" srcId="{8FDDAA59-F991-4544-94B4-DBBE51242D48}" destId="{FF18B7D2-5052-4FB9-9D17-C67BC073FA6D}" srcOrd="5" destOrd="0" presId="urn:microsoft.com/office/officeart/2005/8/layout/vList2"/>
    <dgm:cxn modelId="{A7E00618-AE57-44EF-8FE7-60B478F9F25A}" type="presParOf" srcId="{8FDDAA59-F991-4544-94B4-DBBE51242D48}" destId="{56F43120-FC64-46E2-9F96-B929F9709E61}" srcOrd="6" destOrd="0" presId="urn:microsoft.com/office/officeart/2005/8/layout/vList2"/>
    <dgm:cxn modelId="{FFB96730-5B28-4E4F-A0AB-0EDBD80AF14E}" type="presParOf" srcId="{8FDDAA59-F991-4544-94B4-DBBE51242D48}" destId="{20AB6046-D5DB-407F-8201-12D340A2BBD8}" srcOrd="7" destOrd="0" presId="urn:microsoft.com/office/officeart/2005/8/layout/vList2"/>
    <dgm:cxn modelId="{7FB93580-9CE2-4BD7-9F4C-6C50FF783532}" type="presParOf" srcId="{8FDDAA59-F991-4544-94B4-DBBE51242D48}" destId="{C94BAF70-3770-4EB3-85E9-8EDF2BEB0854}" srcOrd="8" destOrd="0" presId="urn:microsoft.com/office/officeart/2005/8/layout/vList2"/>
    <dgm:cxn modelId="{F7AC0047-D984-4132-BF31-F624A16738EA}" type="presParOf" srcId="{8FDDAA59-F991-4544-94B4-DBBE51242D48}" destId="{AC8EA66D-EA6F-40B6-BE41-CC73D7D9171B}" srcOrd="9" destOrd="0" presId="urn:microsoft.com/office/officeart/2005/8/layout/vList2"/>
    <dgm:cxn modelId="{0440C7CC-F22F-47D9-8062-2933D91F613A}" type="presParOf" srcId="{8FDDAA59-F991-4544-94B4-DBBE51242D48}" destId="{26D88D1D-9CFC-475A-B4B5-CB01BA610AF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F86AB3-3405-4E82-91E6-949B7CBFECFB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E4A9C5E-DE83-445D-B3B7-DB07AA1A301F}">
      <dgm:prSet/>
      <dgm:spPr/>
      <dgm:t>
        <a:bodyPr/>
        <a:lstStyle/>
        <a:p>
          <a:pPr rtl="0"/>
          <a:r>
            <a:rPr lang="nl-NL" dirty="0" smtClean="0"/>
            <a:t>Terugkoppeling concentratie glucose</a:t>
          </a:r>
          <a:endParaRPr lang="nl-NL" dirty="0"/>
        </a:p>
      </dgm:t>
    </dgm:pt>
    <dgm:pt modelId="{59654B8A-3584-4040-8A7A-AFD81446A7B0}" type="parTrans" cxnId="{9A56DC5D-4F53-41AC-B1DC-65BF64A50D5A}">
      <dgm:prSet/>
      <dgm:spPr/>
      <dgm:t>
        <a:bodyPr/>
        <a:lstStyle/>
        <a:p>
          <a:endParaRPr lang="nl-NL"/>
        </a:p>
      </dgm:t>
    </dgm:pt>
    <dgm:pt modelId="{306DADB3-8D68-4E93-BA41-EB35461C80CE}" type="sibTrans" cxnId="{9A56DC5D-4F53-41AC-B1DC-65BF64A50D5A}">
      <dgm:prSet/>
      <dgm:spPr/>
      <dgm:t>
        <a:bodyPr/>
        <a:lstStyle/>
        <a:p>
          <a:endParaRPr lang="nl-NL"/>
        </a:p>
      </dgm:t>
    </dgm:pt>
    <dgm:pt modelId="{2B1E17E5-855D-40E7-A6A5-5C4A0494C83C}" type="pres">
      <dgm:prSet presAssocID="{20F86AB3-3405-4E82-91E6-949B7CBFEC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A0BCA71-B76E-42F1-AE24-7432CC4DC3CD}" type="pres">
      <dgm:prSet presAssocID="{3E4A9C5E-DE83-445D-B3B7-DB07AA1A30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6ADB68A-E9B6-41F6-9C24-BE80484F0AEB}" type="presOf" srcId="{3E4A9C5E-DE83-445D-B3B7-DB07AA1A301F}" destId="{3A0BCA71-B76E-42F1-AE24-7432CC4DC3CD}" srcOrd="0" destOrd="0" presId="urn:microsoft.com/office/officeart/2005/8/layout/vList2"/>
    <dgm:cxn modelId="{9A56DC5D-4F53-41AC-B1DC-65BF64A50D5A}" srcId="{20F86AB3-3405-4E82-91E6-949B7CBFECFB}" destId="{3E4A9C5E-DE83-445D-B3B7-DB07AA1A301F}" srcOrd="0" destOrd="0" parTransId="{59654B8A-3584-4040-8A7A-AFD81446A7B0}" sibTransId="{306DADB3-8D68-4E93-BA41-EB35461C80CE}"/>
    <dgm:cxn modelId="{EB6CBCCB-E869-4185-A06E-B2B68B25FEB5}" type="presOf" srcId="{20F86AB3-3405-4E82-91E6-949B7CBFECFB}" destId="{2B1E17E5-855D-40E7-A6A5-5C4A0494C83C}" srcOrd="0" destOrd="0" presId="urn:microsoft.com/office/officeart/2005/8/layout/vList2"/>
    <dgm:cxn modelId="{0F07391B-D31B-4E72-AFAA-202F13C0E0E9}" type="presParOf" srcId="{2B1E17E5-855D-40E7-A6A5-5C4A0494C83C}" destId="{3A0BCA71-B76E-42F1-AE24-7432CC4DC3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E47F32-0F46-4403-ACBE-C32BA387334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06447162-6ACA-4E91-8119-FB19EF1D5FC6}">
      <dgm:prSet/>
      <dgm:spPr/>
      <dgm:t>
        <a:bodyPr/>
        <a:lstStyle/>
        <a:p>
          <a:pPr algn="ctr" rtl="0"/>
          <a:r>
            <a:rPr lang="nl-NL" dirty="0" smtClean="0"/>
            <a:t>Hoge concentratie glucose</a:t>
          </a:r>
          <a:endParaRPr lang="nl-NL" dirty="0"/>
        </a:p>
      </dgm:t>
    </dgm:pt>
    <dgm:pt modelId="{DAFFC1B2-1401-4172-86E5-B8EFB70235F4}" type="parTrans" cxnId="{7475E0AD-87E0-4AFD-B6CE-49BB8CA6036C}">
      <dgm:prSet/>
      <dgm:spPr/>
      <dgm:t>
        <a:bodyPr/>
        <a:lstStyle/>
        <a:p>
          <a:pPr algn="ctr"/>
          <a:endParaRPr lang="nl-NL"/>
        </a:p>
      </dgm:t>
    </dgm:pt>
    <dgm:pt modelId="{ACBC07B9-CB2B-4857-B2A6-44EA3D93EC80}" type="sibTrans" cxnId="{7475E0AD-87E0-4AFD-B6CE-49BB8CA6036C}">
      <dgm:prSet/>
      <dgm:spPr/>
      <dgm:t>
        <a:bodyPr/>
        <a:lstStyle/>
        <a:p>
          <a:pPr algn="ctr"/>
          <a:endParaRPr lang="nl-NL"/>
        </a:p>
      </dgm:t>
    </dgm:pt>
    <dgm:pt modelId="{2B333EFA-0DB4-4AF8-85B4-3AD476B816CB}">
      <dgm:prSet/>
      <dgm:spPr/>
      <dgm:t>
        <a:bodyPr/>
        <a:lstStyle/>
        <a:p>
          <a:pPr algn="ctr" rtl="0"/>
          <a:r>
            <a:rPr lang="nl-NL" dirty="0" smtClean="0"/>
            <a:t>Productie insuline neemt toe</a:t>
          </a:r>
          <a:endParaRPr lang="nl-NL" dirty="0"/>
        </a:p>
      </dgm:t>
    </dgm:pt>
    <dgm:pt modelId="{A533EE6C-D58D-4FD1-9F6B-1D2598E24C0A}" type="parTrans" cxnId="{AD6608DA-7EE5-4C97-A58E-A145C6E886AB}">
      <dgm:prSet/>
      <dgm:spPr/>
      <dgm:t>
        <a:bodyPr/>
        <a:lstStyle/>
        <a:p>
          <a:pPr algn="ctr"/>
          <a:endParaRPr lang="nl-NL"/>
        </a:p>
      </dgm:t>
    </dgm:pt>
    <dgm:pt modelId="{D6178DA7-311F-4D3A-9EB6-CA5DAE8FE012}" type="sibTrans" cxnId="{AD6608DA-7EE5-4C97-A58E-A145C6E886AB}">
      <dgm:prSet/>
      <dgm:spPr/>
      <dgm:t>
        <a:bodyPr/>
        <a:lstStyle/>
        <a:p>
          <a:pPr algn="ctr"/>
          <a:endParaRPr lang="nl-NL"/>
        </a:p>
      </dgm:t>
    </dgm:pt>
    <dgm:pt modelId="{26A5A802-24C5-45BD-A517-8EBE406561D4}">
      <dgm:prSet/>
      <dgm:spPr/>
      <dgm:t>
        <a:bodyPr/>
        <a:lstStyle/>
        <a:p>
          <a:pPr algn="ctr" rtl="0"/>
          <a:r>
            <a:rPr lang="nl-NL" smtClean="0"/>
            <a:t>Concentratie glucose daalt</a:t>
          </a:r>
          <a:endParaRPr lang="nl-NL"/>
        </a:p>
      </dgm:t>
    </dgm:pt>
    <dgm:pt modelId="{F44E1E50-E652-47CE-99C3-9D8A5CD8939F}" type="parTrans" cxnId="{BCAFDEB7-7337-4804-8C7E-857810D5DBF9}">
      <dgm:prSet/>
      <dgm:spPr/>
      <dgm:t>
        <a:bodyPr/>
        <a:lstStyle/>
        <a:p>
          <a:pPr algn="ctr"/>
          <a:endParaRPr lang="nl-NL"/>
        </a:p>
      </dgm:t>
    </dgm:pt>
    <dgm:pt modelId="{C1433211-7DEF-4591-B7DB-165317302AC4}" type="sibTrans" cxnId="{BCAFDEB7-7337-4804-8C7E-857810D5DBF9}">
      <dgm:prSet/>
      <dgm:spPr/>
      <dgm:t>
        <a:bodyPr/>
        <a:lstStyle/>
        <a:p>
          <a:pPr algn="ctr"/>
          <a:endParaRPr lang="nl-NL"/>
        </a:p>
      </dgm:t>
    </dgm:pt>
    <dgm:pt modelId="{97EAD1B4-3757-4E52-9386-404E66D215E1}">
      <dgm:prSet/>
      <dgm:spPr/>
      <dgm:t>
        <a:bodyPr/>
        <a:lstStyle/>
        <a:p>
          <a:pPr algn="ctr" rtl="0"/>
          <a:r>
            <a:rPr lang="nl-NL" dirty="0" smtClean="0"/>
            <a:t>Lage concentratie glucose</a:t>
          </a:r>
          <a:endParaRPr lang="nl-NL" dirty="0"/>
        </a:p>
      </dgm:t>
    </dgm:pt>
    <dgm:pt modelId="{57DDDFED-FFB9-4242-8AB8-BC5A3E8A9CAC}" type="parTrans" cxnId="{CFE82B99-EB71-41C5-8A4B-521DC71C9B2D}">
      <dgm:prSet/>
      <dgm:spPr/>
      <dgm:t>
        <a:bodyPr/>
        <a:lstStyle/>
        <a:p>
          <a:pPr algn="ctr"/>
          <a:endParaRPr lang="nl-NL"/>
        </a:p>
      </dgm:t>
    </dgm:pt>
    <dgm:pt modelId="{5D584091-A878-4E47-929C-C63217D9DCDF}" type="sibTrans" cxnId="{CFE82B99-EB71-41C5-8A4B-521DC71C9B2D}">
      <dgm:prSet/>
      <dgm:spPr/>
      <dgm:t>
        <a:bodyPr/>
        <a:lstStyle/>
        <a:p>
          <a:pPr algn="ctr"/>
          <a:endParaRPr lang="nl-NL"/>
        </a:p>
      </dgm:t>
    </dgm:pt>
    <dgm:pt modelId="{D1EBB3E3-79FB-4C59-BD8E-ADFBF98E2C21}">
      <dgm:prSet/>
      <dgm:spPr/>
      <dgm:t>
        <a:bodyPr/>
        <a:lstStyle/>
        <a:p>
          <a:pPr algn="ctr" rtl="0"/>
          <a:r>
            <a:rPr lang="nl-NL" dirty="0" smtClean="0"/>
            <a:t>Productie glucagon neemt toe</a:t>
          </a:r>
          <a:endParaRPr lang="nl-NL" dirty="0"/>
        </a:p>
      </dgm:t>
    </dgm:pt>
    <dgm:pt modelId="{2B480231-CB30-4F3C-970A-23BFC66E5CAD}" type="parTrans" cxnId="{51F4E65F-A386-4DF4-B4D4-58E31D591A84}">
      <dgm:prSet/>
      <dgm:spPr/>
      <dgm:t>
        <a:bodyPr/>
        <a:lstStyle/>
        <a:p>
          <a:pPr algn="ctr"/>
          <a:endParaRPr lang="nl-NL"/>
        </a:p>
      </dgm:t>
    </dgm:pt>
    <dgm:pt modelId="{5D055C57-99CF-4DD7-9EC3-CD71302C3745}" type="sibTrans" cxnId="{51F4E65F-A386-4DF4-B4D4-58E31D591A84}">
      <dgm:prSet/>
      <dgm:spPr/>
      <dgm:t>
        <a:bodyPr/>
        <a:lstStyle/>
        <a:p>
          <a:pPr algn="ctr"/>
          <a:endParaRPr lang="nl-NL"/>
        </a:p>
      </dgm:t>
    </dgm:pt>
    <dgm:pt modelId="{95B6BEBB-57AF-4224-82B0-785B4FEE1C4A}">
      <dgm:prSet/>
      <dgm:spPr/>
      <dgm:t>
        <a:bodyPr/>
        <a:lstStyle/>
        <a:p>
          <a:pPr algn="ctr" rtl="0"/>
          <a:r>
            <a:rPr lang="nl-NL" smtClean="0"/>
            <a:t>Concentratie glucose stijgt</a:t>
          </a:r>
          <a:endParaRPr lang="nl-NL"/>
        </a:p>
      </dgm:t>
    </dgm:pt>
    <dgm:pt modelId="{34D5A487-CDBB-49FB-9839-48EC84C79851}" type="parTrans" cxnId="{22F24FDC-0D79-4AD2-B6EC-7ED85D7816AC}">
      <dgm:prSet/>
      <dgm:spPr/>
      <dgm:t>
        <a:bodyPr/>
        <a:lstStyle/>
        <a:p>
          <a:pPr algn="ctr"/>
          <a:endParaRPr lang="nl-NL"/>
        </a:p>
      </dgm:t>
    </dgm:pt>
    <dgm:pt modelId="{06482FB0-93C4-4287-928F-AFDDC7AA1D46}" type="sibTrans" cxnId="{22F24FDC-0D79-4AD2-B6EC-7ED85D7816AC}">
      <dgm:prSet/>
      <dgm:spPr/>
      <dgm:t>
        <a:bodyPr/>
        <a:lstStyle/>
        <a:p>
          <a:pPr algn="ctr"/>
          <a:endParaRPr lang="nl-NL"/>
        </a:p>
      </dgm:t>
    </dgm:pt>
    <dgm:pt modelId="{77B14BDB-D4BE-407A-82AF-3FBE086E69F8}">
      <dgm:prSet/>
      <dgm:spPr/>
      <dgm:t>
        <a:bodyPr/>
        <a:lstStyle/>
        <a:p>
          <a:pPr algn="ctr" rtl="0"/>
          <a:r>
            <a:rPr lang="nl-NL" dirty="0" smtClean="0"/>
            <a:t>Enzovoorts</a:t>
          </a:r>
          <a:endParaRPr lang="nl-NL" dirty="0"/>
        </a:p>
      </dgm:t>
    </dgm:pt>
    <dgm:pt modelId="{47B32C46-51E4-44BE-B170-9973CE7C2A7E}" type="parTrans" cxnId="{D5CE5B58-74EC-41FE-A121-7B7A8951DFEE}">
      <dgm:prSet/>
      <dgm:spPr/>
      <dgm:t>
        <a:bodyPr/>
        <a:lstStyle/>
        <a:p>
          <a:pPr algn="ctr"/>
          <a:endParaRPr lang="nl-NL"/>
        </a:p>
      </dgm:t>
    </dgm:pt>
    <dgm:pt modelId="{E6760F3B-7F31-4DEE-9D1E-3864233684BD}" type="sibTrans" cxnId="{D5CE5B58-74EC-41FE-A121-7B7A8951DFEE}">
      <dgm:prSet/>
      <dgm:spPr/>
      <dgm:t>
        <a:bodyPr/>
        <a:lstStyle/>
        <a:p>
          <a:pPr algn="ctr"/>
          <a:endParaRPr lang="nl-NL"/>
        </a:p>
      </dgm:t>
    </dgm:pt>
    <dgm:pt modelId="{02B9C23A-856C-4D58-97EC-AB3B04E65847}" type="pres">
      <dgm:prSet presAssocID="{26E47F32-0F46-4403-ACBE-C32BA3873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FD3DE2D-2E44-46DF-85AF-B619329116B3}" type="pres">
      <dgm:prSet presAssocID="{06447162-6ACA-4E91-8119-FB19EF1D5FC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A14D1F-F159-43FC-A406-2865627A3983}" type="pres">
      <dgm:prSet presAssocID="{ACBC07B9-CB2B-4857-B2A6-44EA3D93EC80}" presName="spacer" presStyleCnt="0"/>
      <dgm:spPr/>
    </dgm:pt>
    <dgm:pt modelId="{60747582-AF9A-4477-A2C6-96E23F536219}" type="pres">
      <dgm:prSet presAssocID="{2B333EFA-0DB4-4AF8-85B4-3AD476B816C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A3A5672-8A08-46E8-AE16-294FBA95967D}" type="pres">
      <dgm:prSet presAssocID="{D6178DA7-311F-4D3A-9EB6-CA5DAE8FE012}" presName="spacer" presStyleCnt="0"/>
      <dgm:spPr/>
    </dgm:pt>
    <dgm:pt modelId="{0FAA60CA-6975-4565-9965-6DF058643588}" type="pres">
      <dgm:prSet presAssocID="{26A5A802-24C5-45BD-A517-8EBE406561D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AB680D0-97CE-4D35-8900-61E5EBB04EF3}" type="pres">
      <dgm:prSet presAssocID="{C1433211-7DEF-4591-B7DB-165317302AC4}" presName="spacer" presStyleCnt="0"/>
      <dgm:spPr/>
    </dgm:pt>
    <dgm:pt modelId="{CD52D559-A51B-4282-9F32-A0C195797F4B}" type="pres">
      <dgm:prSet presAssocID="{97EAD1B4-3757-4E52-9386-404E66D215E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56BB41-1E2F-4FC1-9039-1F5A45640A8B}" type="pres">
      <dgm:prSet presAssocID="{5D584091-A878-4E47-929C-C63217D9DCDF}" presName="spacer" presStyleCnt="0"/>
      <dgm:spPr/>
    </dgm:pt>
    <dgm:pt modelId="{F7514B0A-8E67-4A6E-9E40-371E7755A396}" type="pres">
      <dgm:prSet presAssocID="{D1EBB3E3-79FB-4C59-BD8E-ADFBF98E2C2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339ED2-86D4-461C-979F-68B01E35F5E8}" type="pres">
      <dgm:prSet presAssocID="{5D055C57-99CF-4DD7-9EC3-CD71302C3745}" presName="spacer" presStyleCnt="0"/>
      <dgm:spPr/>
    </dgm:pt>
    <dgm:pt modelId="{3C4E97BE-624C-462E-B148-DD06AC8EC3F6}" type="pres">
      <dgm:prSet presAssocID="{95B6BEBB-57AF-4224-82B0-785B4FEE1C4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F4B2AD6-943C-4399-A09D-4FD981993127}" type="pres">
      <dgm:prSet presAssocID="{06482FB0-93C4-4287-928F-AFDDC7AA1D46}" presName="spacer" presStyleCnt="0"/>
      <dgm:spPr/>
    </dgm:pt>
    <dgm:pt modelId="{363D09DA-98E3-4FF9-A633-11B57D7ECB60}" type="pres">
      <dgm:prSet presAssocID="{77B14BDB-D4BE-407A-82AF-3FBE086E69F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D6608DA-7EE5-4C97-A58E-A145C6E886AB}" srcId="{26E47F32-0F46-4403-ACBE-C32BA3873344}" destId="{2B333EFA-0DB4-4AF8-85B4-3AD476B816CB}" srcOrd="1" destOrd="0" parTransId="{A533EE6C-D58D-4FD1-9F6B-1D2598E24C0A}" sibTransId="{D6178DA7-311F-4D3A-9EB6-CA5DAE8FE012}"/>
    <dgm:cxn modelId="{51F4E65F-A386-4DF4-B4D4-58E31D591A84}" srcId="{26E47F32-0F46-4403-ACBE-C32BA3873344}" destId="{D1EBB3E3-79FB-4C59-BD8E-ADFBF98E2C21}" srcOrd="4" destOrd="0" parTransId="{2B480231-CB30-4F3C-970A-23BFC66E5CAD}" sibTransId="{5D055C57-99CF-4DD7-9EC3-CD71302C3745}"/>
    <dgm:cxn modelId="{BCAFDEB7-7337-4804-8C7E-857810D5DBF9}" srcId="{26E47F32-0F46-4403-ACBE-C32BA3873344}" destId="{26A5A802-24C5-45BD-A517-8EBE406561D4}" srcOrd="2" destOrd="0" parTransId="{F44E1E50-E652-47CE-99C3-9D8A5CD8939F}" sibTransId="{C1433211-7DEF-4591-B7DB-165317302AC4}"/>
    <dgm:cxn modelId="{ADA01B7A-CB21-403E-A0E7-D466B548086E}" type="presOf" srcId="{26A5A802-24C5-45BD-A517-8EBE406561D4}" destId="{0FAA60CA-6975-4565-9965-6DF058643588}" srcOrd="0" destOrd="0" presId="urn:microsoft.com/office/officeart/2005/8/layout/vList2"/>
    <dgm:cxn modelId="{79C72226-1C67-471A-8114-816673583A65}" type="presOf" srcId="{06447162-6ACA-4E91-8119-FB19EF1D5FC6}" destId="{7FD3DE2D-2E44-46DF-85AF-B619329116B3}" srcOrd="0" destOrd="0" presId="urn:microsoft.com/office/officeart/2005/8/layout/vList2"/>
    <dgm:cxn modelId="{D5CE5B58-74EC-41FE-A121-7B7A8951DFEE}" srcId="{26E47F32-0F46-4403-ACBE-C32BA3873344}" destId="{77B14BDB-D4BE-407A-82AF-3FBE086E69F8}" srcOrd="6" destOrd="0" parTransId="{47B32C46-51E4-44BE-B170-9973CE7C2A7E}" sibTransId="{E6760F3B-7F31-4DEE-9D1E-3864233684BD}"/>
    <dgm:cxn modelId="{CD7D6545-14F0-4030-88B0-1E870E22AB52}" type="presOf" srcId="{D1EBB3E3-79FB-4C59-BD8E-ADFBF98E2C21}" destId="{F7514B0A-8E67-4A6E-9E40-371E7755A396}" srcOrd="0" destOrd="0" presId="urn:microsoft.com/office/officeart/2005/8/layout/vList2"/>
    <dgm:cxn modelId="{BB6538C3-D026-4181-B795-1FB38093ACAC}" type="presOf" srcId="{95B6BEBB-57AF-4224-82B0-785B4FEE1C4A}" destId="{3C4E97BE-624C-462E-B148-DD06AC8EC3F6}" srcOrd="0" destOrd="0" presId="urn:microsoft.com/office/officeart/2005/8/layout/vList2"/>
    <dgm:cxn modelId="{358C7F90-1AD7-4BFF-B3BA-9D3F287A8B9B}" type="presOf" srcId="{26E47F32-0F46-4403-ACBE-C32BA3873344}" destId="{02B9C23A-856C-4D58-97EC-AB3B04E65847}" srcOrd="0" destOrd="0" presId="urn:microsoft.com/office/officeart/2005/8/layout/vList2"/>
    <dgm:cxn modelId="{22F24FDC-0D79-4AD2-B6EC-7ED85D7816AC}" srcId="{26E47F32-0F46-4403-ACBE-C32BA3873344}" destId="{95B6BEBB-57AF-4224-82B0-785B4FEE1C4A}" srcOrd="5" destOrd="0" parTransId="{34D5A487-CDBB-49FB-9839-48EC84C79851}" sibTransId="{06482FB0-93C4-4287-928F-AFDDC7AA1D46}"/>
    <dgm:cxn modelId="{CFE82B99-EB71-41C5-8A4B-521DC71C9B2D}" srcId="{26E47F32-0F46-4403-ACBE-C32BA3873344}" destId="{97EAD1B4-3757-4E52-9386-404E66D215E1}" srcOrd="3" destOrd="0" parTransId="{57DDDFED-FFB9-4242-8AB8-BC5A3E8A9CAC}" sibTransId="{5D584091-A878-4E47-929C-C63217D9DCDF}"/>
    <dgm:cxn modelId="{BF092502-4039-4D0C-A15D-2CF9E3EAD904}" type="presOf" srcId="{97EAD1B4-3757-4E52-9386-404E66D215E1}" destId="{CD52D559-A51B-4282-9F32-A0C195797F4B}" srcOrd="0" destOrd="0" presId="urn:microsoft.com/office/officeart/2005/8/layout/vList2"/>
    <dgm:cxn modelId="{CEED6C7F-EBCE-45D0-95BD-1ECC705120D5}" type="presOf" srcId="{2B333EFA-0DB4-4AF8-85B4-3AD476B816CB}" destId="{60747582-AF9A-4477-A2C6-96E23F536219}" srcOrd="0" destOrd="0" presId="urn:microsoft.com/office/officeart/2005/8/layout/vList2"/>
    <dgm:cxn modelId="{7475E0AD-87E0-4AFD-B6CE-49BB8CA6036C}" srcId="{26E47F32-0F46-4403-ACBE-C32BA3873344}" destId="{06447162-6ACA-4E91-8119-FB19EF1D5FC6}" srcOrd="0" destOrd="0" parTransId="{DAFFC1B2-1401-4172-86E5-B8EFB70235F4}" sibTransId="{ACBC07B9-CB2B-4857-B2A6-44EA3D93EC80}"/>
    <dgm:cxn modelId="{19DEA8F9-9CA4-43BD-A4EF-44DBD4E9BFA2}" type="presOf" srcId="{77B14BDB-D4BE-407A-82AF-3FBE086E69F8}" destId="{363D09DA-98E3-4FF9-A633-11B57D7ECB60}" srcOrd="0" destOrd="0" presId="urn:microsoft.com/office/officeart/2005/8/layout/vList2"/>
    <dgm:cxn modelId="{9C5DF59D-B9D2-4C55-9C0D-C30C0852A4CA}" type="presParOf" srcId="{02B9C23A-856C-4D58-97EC-AB3B04E65847}" destId="{7FD3DE2D-2E44-46DF-85AF-B619329116B3}" srcOrd="0" destOrd="0" presId="urn:microsoft.com/office/officeart/2005/8/layout/vList2"/>
    <dgm:cxn modelId="{1F676A8E-67CD-41F8-8186-B2F91F710CD1}" type="presParOf" srcId="{02B9C23A-856C-4D58-97EC-AB3B04E65847}" destId="{EFA14D1F-F159-43FC-A406-2865627A3983}" srcOrd="1" destOrd="0" presId="urn:microsoft.com/office/officeart/2005/8/layout/vList2"/>
    <dgm:cxn modelId="{127E5BBE-C6DD-4264-9F81-C7DD1CB0973B}" type="presParOf" srcId="{02B9C23A-856C-4D58-97EC-AB3B04E65847}" destId="{60747582-AF9A-4477-A2C6-96E23F536219}" srcOrd="2" destOrd="0" presId="urn:microsoft.com/office/officeart/2005/8/layout/vList2"/>
    <dgm:cxn modelId="{11DDC931-F850-4454-B2AA-BE44A4CE1027}" type="presParOf" srcId="{02B9C23A-856C-4D58-97EC-AB3B04E65847}" destId="{9A3A5672-8A08-46E8-AE16-294FBA95967D}" srcOrd="3" destOrd="0" presId="urn:microsoft.com/office/officeart/2005/8/layout/vList2"/>
    <dgm:cxn modelId="{30564301-6AF5-4924-B10E-64325BEF895D}" type="presParOf" srcId="{02B9C23A-856C-4D58-97EC-AB3B04E65847}" destId="{0FAA60CA-6975-4565-9965-6DF058643588}" srcOrd="4" destOrd="0" presId="urn:microsoft.com/office/officeart/2005/8/layout/vList2"/>
    <dgm:cxn modelId="{E817D540-661D-4064-956B-A8E931AD1ED6}" type="presParOf" srcId="{02B9C23A-856C-4D58-97EC-AB3B04E65847}" destId="{DAB680D0-97CE-4D35-8900-61E5EBB04EF3}" srcOrd="5" destOrd="0" presId="urn:microsoft.com/office/officeart/2005/8/layout/vList2"/>
    <dgm:cxn modelId="{87CE6E53-1D5D-4FF3-BBEB-DA6D61B6AF01}" type="presParOf" srcId="{02B9C23A-856C-4D58-97EC-AB3B04E65847}" destId="{CD52D559-A51B-4282-9F32-A0C195797F4B}" srcOrd="6" destOrd="0" presId="urn:microsoft.com/office/officeart/2005/8/layout/vList2"/>
    <dgm:cxn modelId="{E7218FC3-8169-4A10-ACED-BF664A6BAF79}" type="presParOf" srcId="{02B9C23A-856C-4D58-97EC-AB3B04E65847}" destId="{AB56BB41-1E2F-4FC1-9039-1F5A45640A8B}" srcOrd="7" destOrd="0" presId="urn:microsoft.com/office/officeart/2005/8/layout/vList2"/>
    <dgm:cxn modelId="{E44065F9-1F0B-4B39-8A0D-7E847346B465}" type="presParOf" srcId="{02B9C23A-856C-4D58-97EC-AB3B04E65847}" destId="{F7514B0A-8E67-4A6E-9E40-371E7755A396}" srcOrd="8" destOrd="0" presId="urn:microsoft.com/office/officeart/2005/8/layout/vList2"/>
    <dgm:cxn modelId="{E53F5FFC-4FAE-4F64-83A3-9DD939A0C18D}" type="presParOf" srcId="{02B9C23A-856C-4D58-97EC-AB3B04E65847}" destId="{71339ED2-86D4-461C-979F-68B01E35F5E8}" srcOrd="9" destOrd="0" presId="urn:microsoft.com/office/officeart/2005/8/layout/vList2"/>
    <dgm:cxn modelId="{742143BB-EAA0-4E9D-AF18-8A894C49E0D2}" type="presParOf" srcId="{02B9C23A-856C-4D58-97EC-AB3B04E65847}" destId="{3C4E97BE-624C-462E-B148-DD06AC8EC3F6}" srcOrd="10" destOrd="0" presId="urn:microsoft.com/office/officeart/2005/8/layout/vList2"/>
    <dgm:cxn modelId="{B8B8EE32-526E-4A35-9946-24795761CB94}" type="presParOf" srcId="{02B9C23A-856C-4D58-97EC-AB3B04E65847}" destId="{2F4B2AD6-943C-4399-A09D-4FD981993127}" srcOrd="11" destOrd="0" presId="urn:microsoft.com/office/officeart/2005/8/layout/vList2"/>
    <dgm:cxn modelId="{645CD6BF-5FBF-4789-875C-514BE14424F5}" type="presParOf" srcId="{02B9C23A-856C-4D58-97EC-AB3B04E65847}" destId="{363D09DA-98E3-4FF9-A633-11B57D7ECB6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6D0A67-2D40-4301-94CC-49FF612E4D5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1270D3F-8712-472C-A193-8B46F0B19DA5}">
      <dgm:prSet/>
      <dgm:spPr/>
      <dgm:t>
        <a:bodyPr/>
        <a:lstStyle/>
        <a:p>
          <a:pPr algn="ctr" rtl="0"/>
          <a:r>
            <a:rPr lang="nl-NL" smtClean="0"/>
            <a:t>Suikerziekte of diabetes</a:t>
          </a:r>
          <a:endParaRPr lang="nl-NL"/>
        </a:p>
      </dgm:t>
    </dgm:pt>
    <dgm:pt modelId="{00B6EE43-9D85-4CB4-B546-1ACA9C1BA5E9}" type="parTrans" cxnId="{B7132CAF-D975-45E9-B34C-00B5B6F498B2}">
      <dgm:prSet/>
      <dgm:spPr/>
      <dgm:t>
        <a:bodyPr/>
        <a:lstStyle/>
        <a:p>
          <a:endParaRPr lang="nl-NL"/>
        </a:p>
      </dgm:t>
    </dgm:pt>
    <dgm:pt modelId="{CD98E530-8150-4CCE-A110-3111C5441C32}" type="sibTrans" cxnId="{B7132CAF-D975-45E9-B34C-00B5B6F498B2}">
      <dgm:prSet/>
      <dgm:spPr/>
      <dgm:t>
        <a:bodyPr/>
        <a:lstStyle/>
        <a:p>
          <a:endParaRPr lang="nl-NL"/>
        </a:p>
      </dgm:t>
    </dgm:pt>
    <dgm:pt modelId="{973DA672-C4A2-4B0F-9915-DDE4A1083CD1}" type="pres">
      <dgm:prSet presAssocID="{906D0A67-2D40-4301-94CC-49FF612E4D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75ACFEE-0432-4123-B71C-17442208CF12}" type="pres">
      <dgm:prSet presAssocID="{51270D3F-8712-472C-A193-8B46F0B19D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246209C-9236-4820-9328-0D577A4C9604}" type="presOf" srcId="{906D0A67-2D40-4301-94CC-49FF612E4D58}" destId="{973DA672-C4A2-4B0F-9915-DDE4A1083CD1}" srcOrd="0" destOrd="0" presId="urn:microsoft.com/office/officeart/2005/8/layout/vList2"/>
    <dgm:cxn modelId="{B7132CAF-D975-45E9-B34C-00B5B6F498B2}" srcId="{906D0A67-2D40-4301-94CC-49FF612E4D58}" destId="{51270D3F-8712-472C-A193-8B46F0B19DA5}" srcOrd="0" destOrd="0" parTransId="{00B6EE43-9D85-4CB4-B546-1ACA9C1BA5E9}" sibTransId="{CD98E530-8150-4CCE-A110-3111C5441C32}"/>
    <dgm:cxn modelId="{E5515B8B-5590-422E-9AFA-08AC30245EB1}" type="presOf" srcId="{51270D3F-8712-472C-A193-8B46F0B19DA5}" destId="{B75ACFEE-0432-4123-B71C-17442208CF12}" srcOrd="0" destOrd="0" presId="urn:microsoft.com/office/officeart/2005/8/layout/vList2"/>
    <dgm:cxn modelId="{C539D6E8-174C-4807-89C6-D7D400774F3D}" type="presParOf" srcId="{973DA672-C4A2-4B0F-9915-DDE4A1083CD1}" destId="{B75ACFEE-0432-4123-B71C-17442208CF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B5B5559-B941-446F-ADB3-6C2C7FE5E2B8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AFC5FB69-3303-4A40-BCD4-4F6691833290}">
      <dgm:prSet/>
      <dgm:spPr/>
      <dgm:t>
        <a:bodyPr/>
        <a:lstStyle/>
        <a:p>
          <a:pPr algn="ctr" rtl="0"/>
          <a:r>
            <a:rPr lang="nl-NL" smtClean="0"/>
            <a:t>Patiënten produceren te weinig insuline</a:t>
          </a:r>
          <a:endParaRPr lang="nl-NL"/>
        </a:p>
      </dgm:t>
    </dgm:pt>
    <dgm:pt modelId="{E7A8E3A8-78DF-40F5-990E-6205594E4F50}" type="parTrans" cxnId="{774C494F-CC8C-4FCF-9A2E-A8DA0DEBD014}">
      <dgm:prSet/>
      <dgm:spPr/>
      <dgm:t>
        <a:bodyPr/>
        <a:lstStyle/>
        <a:p>
          <a:pPr algn="ctr"/>
          <a:endParaRPr lang="nl-NL"/>
        </a:p>
      </dgm:t>
    </dgm:pt>
    <dgm:pt modelId="{3EA86A75-B587-49C3-9975-79BE121B95A3}" type="sibTrans" cxnId="{774C494F-CC8C-4FCF-9A2E-A8DA0DEBD014}">
      <dgm:prSet/>
      <dgm:spPr/>
      <dgm:t>
        <a:bodyPr/>
        <a:lstStyle/>
        <a:p>
          <a:pPr algn="ctr"/>
          <a:endParaRPr lang="nl-NL"/>
        </a:p>
      </dgm:t>
    </dgm:pt>
    <dgm:pt modelId="{5AED7127-C063-40C4-9C25-0C2223EC05F4}">
      <dgm:prSet/>
      <dgm:spPr/>
      <dgm:t>
        <a:bodyPr/>
        <a:lstStyle/>
        <a:p>
          <a:pPr algn="ctr" rtl="0"/>
          <a:r>
            <a:rPr lang="nl-NL" smtClean="0"/>
            <a:t>Moeten zichzelf injecteren met insuline</a:t>
          </a:r>
          <a:endParaRPr lang="nl-NL"/>
        </a:p>
      </dgm:t>
    </dgm:pt>
    <dgm:pt modelId="{4DC371FB-320A-4A12-808F-15D24DDC68A6}" type="parTrans" cxnId="{34B1EC08-50B3-45E0-B4A5-4B1C47D51C52}">
      <dgm:prSet/>
      <dgm:spPr/>
      <dgm:t>
        <a:bodyPr/>
        <a:lstStyle/>
        <a:p>
          <a:pPr algn="ctr"/>
          <a:endParaRPr lang="nl-NL"/>
        </a:p>
      </dgm:t>
    </dgm:pt>
    <dgm:pt modelId="{5C480065-A1D8-4C39-8D35-2ED02159223E}" type="sibTrans" cxnId="{34B1EC08-50B3-45E0-B4A5-4B1C47D51C52}">
      <dgm:prSet/>
      <dgm:spPr/>
      <dgm:t>
        <a:bodyPr/>
        <a:lstStyle/>
        <a:p>
          <a:pPr algn="ctr"/>
          <a:endParaRPr lang="nl-NL"/>
        </a:p>
      </dgm:t>
    </dgm:pt>
    <dgm:pt modelId="{1C7C4BDC-EC93-4819-8A63-CE162EC8A9A5}" type="pres">
      <dgm:prSet presAssocID="{5B5B5559-B941-446F-ADB3-6C2C7FE5E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F4FB6DF-C281-44FE-8E3E-6854371CF2AC}" type="pres">
      <dgm:prSet presAssocID="{AFC5FB69-3303-4A40-BCD4-4F66918332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CDA1ED-85E2-4A18-BD68-6DCCC5EDEF8D}" type="pres">
      <dgm:prSet presAssocID="{3EA86A75-B587-49C3-9975-79BE121B95A3}" presName="spacer" presStyleCnt="0"/>
      <dgm:spPr/>
    </dgm:pt>
    <dgm:pt modelId="{52DA32C8-6CC8-4FC8-A6EA-D14118F39B88}" type="pres">
      <dgm:prSet presAssocID="{5AED7127-C063-40C4-9C25-0C2223EC05F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4B1EC08-50B3-45E0-B4A5-4B1C47D51C52}" srcId="{5B5B5559-B941-446F-ADB3-6C2C7FE5E2B8}" destId="{5AED7127-C063-40C4-9C25-0C2223EC05F4}" srcOrd="1" destOrd="0" parTransId="{4DC371FB-320A-4A12-808F-15D24DDC68A6}" sibTransId="{5C480065-A1D8-4C39-8D35-2ED02159223E}"/>
    <dgm:cxn modelId="{8F4C44EE-539A-4E2A-91FE-B92E1C8D7C83}" type="presOf" srcId="{5AED7127-C063-40C4-9C25-0C2223EC05F4}" destId="{52DA32C8-6CC8-4FC8-A6EA-D14118F39B88}" srcOrd="0" destOrd="0" presId="urn:microsoft.com/office/officeart/2005/8/layout/vList2"/>
    <dgm:cxn modelId="{E0F4F16A-6AF5-4366-A7F0-52F93052F1F7}" type="presOf" srcId="{5B5B5559-B941-446F-ADB3-6C2C7FE5E2B8}" destId="{1C7C4BDC-EC93-4819-8A63-CE162EC8A9A5}" srcOrd="0" destOrd="0" presId="urn:microsoft.com/office/officeart/2005/8/layout/vList2"/>
    <dgm:cxn modelId="{774C494F-CC8C-4FCF-9A2E-A8DA0DEBD014}" srcId="{5B5B5559-B941-446F-ADB3-6C2C7FE5E2B8}" destId="{AFC5FB69-3303-4A40-BCD4-4F6691833290}" srcOrd="0" destOrd="0" parTransId="{E7A8E3A8-78DF-40F5-990E-6205594E4F50}" sibTransId="{3EA86A75-B587-49C3-9975-79BE121B95A3}"/>
    <dgm:cxn modelId="{469419A9-AF6D-4032-8155-EFEA93B66B26}" type="presOf" srcId="{AFC5FB69-3303-4A40-BCD4-4F6691833290}" destId="{6F4FB6DF-C281-44FE-8E3E-6854371CF2AC}" srcOrd="0" destOrd="0" presId="urn:microsoft.com/office/officeart/2005/8/layout/vList2"/>
    <dgm:cxn modelId="{3310B78C-78D0-4D5B-AAFD-8FE40862653C}" type="presParOf" srcId="{1C7C4BDC-EC93-4819-8A63-CE162EC8A9A5}" destId="{6F4FB6DF-C281-44FE-8E3E-6854371CF2AC}" srcOrd="0" destOrd="0" presId="urn:microsoft.com/office/officeart/2005/8/layout/vList2"/>
    <dgm:cxn modelId="{A475DF16-3ED9-4C4B-83D2-F8798591CB67}" type="presParOf" srcId="{1C7C4BDC-EC93-4819-8A63-CE162EC8A9A5}" destId="{53CDA1ED-85E2-4A18-BD68-6DCCC5EDEF8D}" srcOrd="1" destOrd="0" presId="urn:microsoft.com/office/officeart/2005/8/layout/vList2"/>
    <dgm:cxn modelId="{73B58C6E-BA1B-415F-916C-B728A38142E9}" type="presParOf" srcId="{1C7C4BDC-EC93-4819-8A63-CE162EC8A9A5}" destId="{52DA32C8-6CC8-4FC8-A6EA-D14118F39B8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9A9E36B-CD5C-49F7-9963-79554C00FD6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59541BD-2EBC-4D0F-B6E0-27DEF8781261}">
      <dgm:prSet/>
      <dgm:spPr/>
      <dgm:t>
        <a:bodyPr/>
        <a:lstStyle/>
        <a:p>
          <a:pPr algn="ctr" rtl="0"/>
          <a:r>
            <a:rPr lang="nl-NL" smtClean="0"/>
            <a:t>Suikerziekte of diabetes</a:t>
          </a:r>
          <a:endParaRPr lang="nl-NL"/>
        </a:p>
      </dgm:t>
    </dgm:pt>
    <dgm:pt modelId="{886040E1-8E1E-4F10-9021-0F8D838876F1}" type="parTrans" cxnId="{D30B1571-7116-41E9-8911-1997C40C9B2C}">
      <dgm:prSet/>
      <dgm:spPr/>
      <dgm:t>
        <a:bodyPr/>
        <a:lstStyle/>
        <a:p>
          <a:endParaRPr lang="nl-NL"/>
        </a:p>
      </dgm:t>
    </dgm:pt>
    <dgm:pt modelId="{2118194E-0380-4ECA-A2A3-E97BC323AC10}" type="sibTrans" cxnId="{D30B1571-7116-41E9-8911-1997C40C9B2C}">
      <dgm:prSet/>
      <dgm:spPr/>
      <dgm:t>
        <a:bodyPr/>
        <a:lstStyle/>
        <a:p>
          <a:endParaRPr lang="nl-NL"/>
        </a:p>
      </dgm:t>
    </dgm:pt>
    <dgm:pt modelId="{7382A91E-EE98-4406-A404-AA037820B64C}" type="pres">
      <dgm:prSet presAssocID="{69A9E36B-CD5C-49F7-9963-79554C00FD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0862F3D-586F-44EA-9E93-73A37961B3B9}" type="pres">
      <dgm:prSet presAssocID="{B59541BD-2EBC-4D0F-B6E0-27DEF87812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5BF9097-169F-4509-9255-6665634350CB}" type="presOf" srcId="{B59541BD-2EBC-4D0F-B6E0-27DEF8781261}" destId="{50862F3D-586F-44EA-9E93-73A37961B3B9}" srcOrd="0" destOrd="0" presId="urn:microsoft.com/office/officeart/2005/8/layout/vList2"/>
    <dgm:cxn modelId="{D30B1571-7116-41E9-8911-1997C40C9B2C}" srcId="{69A9E36B-CD5C-49F7-9963-79554C00FD61}" destId="{B59541BD-2EBC-4D0F-B6E0-27DEF8781261}" srcOrd="0" destOrd="0" parTransId="{886040E1-8E1E-4F10-9021-0F8D838876F1}" sibTransId="{2118194E-0380-4ECA-A2A3-E97BC323AC10}"/>
    <dgm:cxn modelId="{B701F7AA-BE01-4C79-AFA7-A00BD230AEBB}" type="presOf" srcId="{69A9E36B-CD5C-49F7-9963-79554C00FD61}" destId="{7382A91E-EE98-4406-A404-AA037820B64C}" srcOrd="0" destOrd="0" presId="urn:microsoft.com/office/officeart/2005/8/layout/vList2"/>
    <dgm:cxn modelId="{B8B2D30D-224C-4518-A212-7D31A5E5E4CC}" type="presParOf" srcId="{7382A91E-EE98-4406-A404-AA037820B64C}" destId="{50862F3D-586F-44EA-9E93-73A37961B3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993839-BD5F-41F7-ABF9-E327E560CA7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CE3AC29-2296-4429-9C3A-796C8169992C}">
      <dgm:prSet/>
      <dgm:spPr/>
      <dgm:t>
        <a:bodyPr/>
        <a:lstStyle/>
        <a:p>
          <a:pPr algn="ctr" rtl="0"/>
          <a:r>
            <a:rPr lang="nl-NL" smtClean="0"/>
            <a:t>Diabetes 1 – Diabetes 2</a:t>
          </a:r>
          <a:endParaRPr lang="nl-NL"/>
        </a:p>
      </dgm:t>
    </dgm:pt>
    <dgm:pt modelId="{6C342C88-7F60-41A8-94D3-DF203D8B4F66}" type="parTrans" cxnId="{86C3583B-3BA2-41B7-B859-294AC8D1B9D8}">
      <dgm:prSet/>
      <dgm:spPr/>
      <dgm:t>
        <a:bodyPr/>
        <a:lstStyle/>
        <a:p>
          <a:endParaRPr lang="nl-NL"/>
        </a:p>
      </dgm:t>
    </dgm:pt>
    <dgm:pt modelId="{F1B74DD7-D374-4D3F-B9FA-C109EF8C0E06}" type="sibTrans" cxnId="{86C3583B-3BA2-41B7-B859-294AC8D1B9D8}">
      <dgm:prSet/>
      <dgm:spPr/>
      <dgm:t>
        <a:bodyPr/>
        <a:lstStyle/>
        <a:p>
          <a:endParaRPr lang="nl-NL"/>
        </a:p>
      </dgm:t>
    </dgm:pt>
    <dgm:pt modelId="{62B319DD-0D22-4953-B5DC-12C992D5D612}" type="pres">
      <dgm:prSet presAssocID="{FC993839-BD5F-41F7-ABF9-E327E560CA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B83A36A-4A4D-474D-AAE3-F71249CC7543}" type="pres">
      <dgm:prSet presAssocID="{CCE3AC29-2296-4429-9C3A-796C816999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CD58476-09DD-4A48-A493-026772B7002D}" type="presOf" srcId="{CCE3AC29-2296-4429-9C3A-796C8169992C}" destId="{0B83A36A-4A4D-474D-AAE3-F71249CC7543}" srcOrd="0" destOrd="0" presId="urn:microsoft.com/office/officeart/2005/8/layout/vList2"/>
    <dgm:cxn modelId="{1B678D58-A10A-429D-A0A6-3F45DD964CF3}" type="presOf" srcId="{FC993839-BD5F-41F7-ABF9-E327E560CA73}" destId="{62B319DD-0D22-4953-B5DC-12C992D5D612}" srcOrd="0" destOrd="0" presId="urn:microsoft.com/office/officeart/2005/8/layout/vList2"/>
    <dgm:cxn modelId="{86C3583B-3BA2-41B7-B859-294AC8D1B9D8}" srcId="{FC993839-BD5F-41F7-ABF9-E327E560CA73}" destId="{CCE3AC29-2296-4429-9C3A-796C8169992C}" srcOrd="0" destOrd="0" parTransId="{6C342C88-7F60-41A8-94D3-DF203D8B4F66}" sibTransId="{F1B74DD7-D374-4D3F-B9FA-C109EF8C0E06}"/>
    <dgm:cxn modelId="{EDEE3DD6-EF65-4ED9-8DAB-4149F663D9F9}" type="presParOf" srcId="{62B319DD-0D22-4953-B5DC-12C992D5D612}" destId="{0B83A36A-4A4D-474D-AAE3-F71249CC75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D7D1C78-31CF-4AC2-88E4-D16C91C7DB1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1CD149C-EF81-4BE9-AB51-68FB8C7DFE56}">
      <dgm:prSet/>
      <dgm:spPr/>
      <dgm:t>
        <a:bodyPr/>
        <a:lstStyle/>
        <a:p>
          <a:pPr algn="ctr" rtl="0"/>
          <a:r>
            <a:rPr lang="nl-NL" dirty="0" smtClean="0">
              <a:hlinkClick xmlns:r="http://schemas.openxmlformats.org/officeDocument/2006/relationships" r:id="rId1"/>
            </a:rPr>
            <a:t>Diabetes 1</a:t>
          </a:r>
          <a:endParaRPr lang="nl-NL" dirty="0"/>
        </a:p>
      </dgm:t>
    </dgm:pt>
    <dgm:pt modelId="{61E0F5B3-CFBF-49CB-83EE-81523DE364E7}" type="parTrans" cxnId="{97D8AF1A-C4D3-46F7-9BDC-1FFEBED5249B}">
      <dgm:prSet/>
      <dgm:spPr/>
      <dgm:t>
        <a:bodyPr/>
        <a:lstStyle/>
        <a:p>
          <a:pPr algn="ctr"/>
          <a:endParaRPr lang="nl-NL"/>
        </a:p>
      </dgm:t>
    </dgm:pt>
    <dgm:pt modelId="{1A6D6D59-1186-4E61-8C25-DE8462F57E37}" type="sibTrans" cxnId="{97D8AF1A-C4D3-46F7-9BDC-1FFEBED5249B}">
      <dgm:prSet/>
      <dgm:spPr/>
      <dgm:t>
        <a:bodyPr/>
        <a:lstStyle/>
        <a:p>
          <a:pPr algn="ctr"/>
          <a:endParaRPr lang="nl-NL"/>
        </a:p>
      </dgm:t>
    </dgm:pt>
    <dgm:pt modelId="{45C9F6C0-81B8-4357-BCAB-2122AE8EDDD6}">
      <dgm:prSet/>
      <dgm:spPr/>
      <dgm:t>
        <a:bodyPr/>
        <a:lstStyle/>
        <a:p>
          <a:pPr algn="ctr" rtl="0"/>
          <a:r>
            <a:rPr lang="nl-NL" smtClean="0">
              <a:hlinkClick xmlns:r="http://schemas.openxmlformats.org/officeDocument/2006/relationships" r:id="rId2"/>
            </a:rPr>
            <a:t>Diabetes 2</a:t>
          </a:r>
          <a:endParaRPr lang="nl-NL"/>
        </a:p>
      </dgm:t>
    </dgm:pt>
    <dgm:pt modelId="{84C56249-8D5D-42AA-8F23-1C1DB854823D}" type="parTrans" cxnId="{690E64C3-522B-4927-8080-B4DE18BBE810}">
      <dgm:prSet/>
      <dgm:spPr/>
      <dgm:t>
        <a:bodyPr/>
        <a:lstStyle/>
        <a:p>
          <a:pPr algn="ctr"/>
          <a:endParaRPr lang="nl-NL"/>
        </a:p>
      </dgm:t>
    </dgm:pt>
    <dgm:pt modelId="{8AD37EDF-40D6-41C2-BAD1-FE7B54A61CC2}" type="sibTrans" cxnId="{690E64C3-522B-4927-8080-B4DE18BBE810}">
      <dgm:prSet/>
      <dgm:spPr/>
      <dgm:t>
        <a:bodyPr/>
        <a:lstStyle/>
        <a:p>
          <a:pPr algn="ctr"/>
          <a:endParaRPr lang="nl-NL"/>
        </a:p>
      </dgm:t>
    </dgm:pt>
    <dgm:pt modelId="{171E7689-01A9-4C7F-9CC0-FD779F2CE3C8}">
      <dgm:prSet/>
      <dgm:spPr/>
      <dgm:t>
        <a:bodyPr/>
        <a:lstStyle/>
        <a:p>
          <a:pPr algn="ctr" rtl="0"/>
          <a:r>
            <a:rPr lang="nl-NL" smtClean="0"/>
            <a:t>Lees: </a:t>
          </a:r>
          <a:r>
            <a:rPr lang="nl-NL" smtClean="0">
              <a:hlinkClick xmlns:r="http://schemas.openxmlformats.org/officeDocument/2006/relationships" r:id="rId3"/>
            </a:rPr>
            <a:t>5 verschillen tussen type 1 en type 2</a:t>
          </a:r>
          <a:r>
            <a:rPr lang="nl-NL" smtClean="0"/>
            <a:t> </a:t>
          </a:r>
          <a:endParaRPr lang="nl-NL"/>
        </a:p>
      </dgm:t>
    </dgm:pt>
    <dgm:pt modelId="{F71F7238-2318-4F19-A6B3-1699F519FB42}" type="parTrans" cxnId="{4CD433EA-AC79-4664-8906-0414D4881D3D}">
      <dgm:prSet/>
      <dgm:spPr/>
      <dgm:t>
        <a:bodyPr/>
        <a:lstStyle/>
        <a:p>
          <a:pPr algn="ctr"/>
          <a:endParaRPr lang="nl-NL"/>
        </a:p>
      </dgm:t>
    </dgm:pt>
    <dgm:pt modelId="{B2995AD1-B93C-41EB-A15E-CF4456B4202B}" type="sibTrans" cxnId="{4CD433EA-AC79-4664-8906-0414D4881D3D}">
      <dgm:prSet/>
      <dgm:spPr/>
      <dgm:t>
        <a:bodyPr/>
        <a:lstStyle/>
        <a:p>
          <a:pPr algn="ctr"/>
          <a:endParaRPr lang="nl-NL"/>
        </a:p>
      </dgm:t>
    </dgm:pt>
    <dgm:pt modelId="{EAD6E00F-4254-45FD-BCBD-FA227EE70DD3}" type="pres">
      <dgm:prSet presAssocID="{1D7D1C78-31CF-4AC2-88E4-D16C91C7DB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E793029-0E4E-452B-BF80-E958E26751C6}" type="pres">
      <dgm:prSet presAssocID="{51CD149C-EF81-4BE9-AB51-68FB8C7DFE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10C1B77-03DD-41E9-A8BB-5A54242C024B}" type="pres">
      <dgm:prSet presAssocID="{1A6D6D59-1186-4E61-8C25-DE8462F57E37}" presName="spacer" presStyleCnt="0"/>
      <dgm:spPr/>
    </dgm:pt>
    <dgm:pt modelId="{734E088F-C861-49BE-A5F1-DEEC9131164A}" type="pres">
      <dgm:prSet presAssocID="{45C9F6C0-81B8-4357-BCAB-2122AE8EDD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E2E138-221F-482D-B837-F5169FB9DE10}" type="pres">
      <dgm:prSet presAssocID="{8AD37EDF-40D6-41C2-BAD1-FE7B54A61CC2}" presName="spacer" presStyleCnt="0"/>
      <dgm:spPr/>
    </dgm:pt>
    <dgm:pt modelId="{AD9B82DA-5BDA-4556-85F9-ADC5ADD500E3}" type="pres">
      <dgm:prSet presAssocID="{171E7689-01A9-4C7F-9CC0-FD779F2CE3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2AFF911-D53C-4C2F-8221-A9E76AB7FEBA}" type="presOf" srcId="{51CD149C-EF81-4BE9-AB51-68FB8C7DFE56}" destId="{DE793029-0E4E-452B-BF80-E958E26751C6}" srcOrd="0" destOrd="0" presId="urn:microsoft.com/office/officeart/2005/8/layout/vList2"/>
    <dgm:cxn modelId="{97D8AF1A-C4D3-46F7-9BDC-1FFEBED5249B}" srcId="{1D7D1C78-31CF-4AC2-88E4-D16C91C7DB15}" destId="{51CD149C-EF81-4BE9-AB51-68FB8C7DFE56}" srcOrd="0" destOrd="0" parTransId="{61E0F5B3-CFBF-49CB-83EE-81523DE364E7}" sibTransId="{1A6D6D59-1186-4E61-8C25-DE8462F57E37}"/>
    <dgm:cxn modelId="{62B96CAA-BCEA-4529-AED1-27EDCA640BEB}" type="presOf" srcId="{45C9F6C0-81B8-4357-BCAB-2122AE8EDDD6}" destId="{734E088F-C861-49BE-A5F1-DEEC9131164A}" srcOrd="0" destOrd="0" presId="urn:microsoft.com/office/officeart/2005/8/layout/vList2"/>
    <dgm:cxn modelId="{50118B10-4CB8-45E1-BE55-1D10C936A998}" type="presOf" srcId="{1D7D1C78-31CF-4AC2-88E4-D16C91C7DB15}" destId="{EAD6E00F-4254-45FD-BCBD-FA227EE70DD3}" srcOrd="0" destOrd="0" presId="urn:microsoft.com/office/officeart/2005/8/layout/vList2"/>
    <dgm:cxn modelId="{4CD433EA-AC79-4664-8906-0414D4881D3D}" srcId="{1D7D1C78-31CF-4AC2-88E4-D16C91C7DB15}" destId="{171E7689-01A9-4C7F-9CC0-FD779F2CE3C8}" srcOrd="2" destOrd="0" parTransId="{F71F7238-2318-4F19-A6B3-1699F519FB42}" sibTransId="{B2995AD1-B93C-41EB-A15E-CF4456B4202B}"/>
    <dgm:cxn modelId="{D14CCDF8-6F10-473B-AED0-E5316E465F72}" type="presOf" srcId="{171E7689-01A9-4C7F-9CC0-FD779F2CE3C8}" destId="{AD9B82DA-5BDA-4556-85F9-ADC5ADD500E3}" srcOrd="0" destOrd="0" presId="urn:microsoft.com/office/officeart/2005/8/layout/vList2"/>
    <dgm:cxn modelId="{690E64C3-522B-4927-8080-B4DE18BBE810}" srcId="{1D7D1C78-31CF-4AC2-88E4-D16C91C7DB15}" destId="{45C9F6C0-81B8-4357-BCAB-2122AE8EDDD6}" srcOrd="1" destOrd="0" parTransId="{84C56249-8D5D-42AA-8F23-1C1DB854823D}" sibTransId="{8AD37EDF-40D6-41C2-BAD1-FE7B54A61CC2}"/>
    <dgm:cxn modelId="{1DEB5670-6773-4474-9F4F-D0B6453DC860}" type="presParOf" srcId="{EAD6E00F-4254-45FD-BCBD-FA227EE70DD3}" destId="{DE793029-0E4E-452B-BF80-E958E26751C6}" srcOrd="0" destOrd="0" presId="urn:microsoft.com/office/officeart/2005/8/layout/vList2"/>
    <dgm:cxn modelId="{FD562D1F-1A51-4FF4-AF79-821997923FC8}" type="presParOf" srcId="{EAD6E00F-4254-45FD-BCBD-FA227EE70DD3}" destId="{010C1B77-03DD-41E9-A8BB-5A54242C024B}" srcOrd="1" destOrd="0" presId="urn:microsoft.com/office/officeart/2005/8/layout/vList2"/>
    <dgm:cxn modelId="{01504485-1FA2-477C-AAAB-7DDE13F31DB3}" type="presParOf" srcId="{EAD6E00F-4254-45FD-BCBD-FA227EE70DD3}" destId="{734E088F-C861-49BE-A5F1-DEEC9131164A}" srcOrd="2" destOrd="0" presId="urn:microsoft.com/office/officeart/2005/8/layout/vList2"/>
    <dgm:cxn modelId="{E77C6C7E-3C51-4643-A894-8911EA2579A6}" type="presParOf" srcId="{EAD6E00F-4254-45FD-BCBD-FA227EE70DD3}" destId="{FDE2E138-221F-482D-B837-F5169FB9DE10}" srcOrd="3" destOrd="0" presId="urn:microsoft.com/office/officeart/2005/8/layout/vList2"/>
    <dgm:cxn modelId="{52A236FF-4A2D-4E9D-8859-50A3EC2A4E4C}" type="presParOf" srcId="{EAD6E00F-4254-45FD-BCBD-FA227EE70DD3}" destId="{AD9B82DA-5BDA-4556-85F9-ADC5ADD500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90299-26FB-457B-BBE7-596F3498CBC2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89C89EF-82B1-4460-8699-F7255BB96CE0}">
      <dgm:prSet/>
      <dgm:spPr/>
      <dgm:t>
        <a:bodyPr/>
        <a:lstStyle/>
        <a:p>
          <a:pPr algn="ctr" rtl="0"/>
          <a:r>
            <a:rPr lang="nl-NL" dirty="0" smtClean="0"/>
            <a:t>§ 6 De bijnieren</a:t>
          </a:r>
          <a:endParaRPr lang="nl-NL" dirty="0"/>
        </a:p>
      </dgm:t>
    </dgm:pt>
    <dgm:pt modelId="{D23BF7C3-8CD8-4E81-9AD6-DDB4A86F7114}" type="parTrans" cxnId="{F9CE8D43-F832-44FE-8525-638F0AFC37AF}">
      <dgm:prSet/>
      <dgm:spPr/>
      <dgm:t>
        <a:bodyPr/>
        <a:lstStyle/>
        <a:p>
          <a:pPr algn="ctr"/>
          <a:endParaRPr lang="nl-NL"/>
        </a:p>
      </dgm:t>
    </dgm:pt>
    <dgm:pt modelId="{54D47567-5970-4723-BD31-4F593EF9D94D}" type="sibTrans" cxnId="{F9CE8D43-F832-44FE-8525-638F0AFC37AF}">
      <dgm:prSet/>
      <dgm:spPr/>
      <dgm:t>
        <a:bodyPr/>
        <a:lstStyle/>
        <a:p>
          <a:pPr algn="ctr"/>
          <a:endParaRPr lang="nl-NL"/>
        </a:p>
      </dgm:t>
    </dgm:pt>
    <dgm:pt modelId="{313CC5B1-670B-4ED7-B605-3817E3E42034}">
      <dgm:prSet/>
      <dgm:spPr/>
      <dgm:t>
        <a:bodyPr/>
        <a:lstStyle/>
        <a:p>
          <a:pPr algn="ctr" rtl="0"/>
          <a:r>
            <a:rPr lang="nl-NL" dirty="0" smtClean="0"/>
            <a:t>§ 7 De schildklier</a:t>
          </a:r>
          <a:endParaRPr lang="nl-NL" dirty="0"/>
        </a:p>
      </dgm:t>
    </dgm:pt>
    <dgm:pt modelId="{833A80EE-C4CD-4895-A735-DAE84DFFA4CA}" type="parTrans" cxnId="{98120906-B6A5-4905-BE0E-1C3EF4E9B792}">
      <dgm:prSet/>
      <dgm:spPr/>
      <dgm:t>
        <a:bodyPr/>
        <a:lstStyle/>
        <a:p>
          <a:pPr algn="ctr"/>
          <a:endParaRPr lang="nl-NL"/>
        </a:p>
      </dgm:t>
    </dgm:pt>
    <dgm:pt modelId="{91CE3067-AD6C-4EA7-8029-67F16BAC66E5}" type="sibTrans" cxnId="{98120906-B6A5-4905-BE0E-1C3EF4E9B792}">
      <dgm:prSet/>
      <dgm:spPr/>
      <dgm:t>
        <a:bodyPr/>
        <a:lstStyle/>
        <a:p>
          <a:pPr algn="ctr"/>
          <a:endParaRPr lang="nl-NL"/>
        </a:p>
      </dgm:t>
    </dgm:pt>
    <dgm:pt modelId="{95A7A1CA-C573-4711-BFB4-5BDD6890025D}">
      <dgm:prSet/>
      <dgm:spPr/>
      <dgm:t>
        <a:bodyPr/>
        <a:lstStyle/>
        <a:p>
          <a:pPr algn="ctr" rtl="0"/>
          <a:r>
            <a:rPr lang="nl-NL" smtClean="0"/>
            <a:t>§ 8 De eilandjes van Langerhans</a:t>
          </a:r>
          <a:endParaRPr lang="nl-NL"/>
        </a:p>
      </dgm:t>
    </dgm:pt>
    <dgm:pt modelId="{4ACDDD07-C061-4DCE-84D2-88CD1373699A}" type="parTrans" cxnId="{EB282A45-0B75-4472-BDFA-4E5C321D6EC6}">
      <dgm:prSet/>
      <dgm:spPr/>
      <dgm:t>
        <a:bodyPr/>
        <a:lstStyle/>
        <a:p>
          <a:pPr algn="ctr"/>
          <a:endParaRPr lang="nl-NL"/>
        </a:p>
      </dgm:t>
    </dgm:pt>
    <dgm:pt modelId="{03155E09-3442-4C39-B2C5-9056FC9D4C33}" type="sibTrans" cxnId="{EB282A45-0B75-4472-BDFA-4E5C321D6EC6}">
      <dgm:prSet/>
      <dgm:spPr/>
      <dgm:t>
        <a:bodyPr/>
        <a:lstStyle/>
        <a:p>
          <a:pPr algn="ctr"/>
          <a:endParaRPr lang="nl-NL"/>
        </a:p>
      </dgm:t>
    </dgm:pt>
    <dgm:pt modelId="{9AE42901-A2C9-4CDA-A66F-9A3040900D2F}" type="pres">
      <dgm:prSet presAssocID="{AB790299-26FB-457B-BBE7-596F3498CB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4A87C19-76C7-437F-85A6-8D0A7708F6E4}" type="pres">
      <dgm:prSet presAssocID="{D89C89EF-82B1-4460-8699-F7255BB96CE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DF72E6-C9B5-4749-92DC-6D8F0CBF142C}" type="pres">
      <dgm:prSet presAssocID="{54D47567-5970-4723-BD31-4F593EF9D94D}" presName="spacer" presStyleCnt="0"/>
      <dgm:spPr/>
    </dgm:pt>
    <dgm:pt modelId="{3FCE2375-4EB0-499D-BB90-690AC22BF940}" type="pres">
      <dgm:prSet presAssocID="{313CC5B1-670B-4ED7-B605-3817E3E420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2B0E954-DEE8-4843-9E74-711E1383067B}" type="pres">
      <dgm:prSet presAssocID="{91CE3067-AD6C-4EA7-8029-67F16BAC66E5}" presName="spacer" presStyleCnt="0"/>
      <dgm:spPr/>
    </dgm:pt>
    <dgm:pt modelId="{A4A6188A-666A-46C5-8CFE-F4BDF058FC6B}" type="pres">
      <dgm:prSet presAssocID="{95A7A1CA-C573-4711-BFB4-5BDD6890025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8120906-B6A5-4905-BE0E-1C3EF4E9B792}" srcId="{AB790299-26FB-457B-BBE7-596F3498CBC2}" destId="{313CC5B1-670B-4ED7-B605-3817E3E42034}" srcOrd="1" destOrd="0" parTransId="{833A80EE-C4CD-4895-A735-DAE84DFFA4CA}" sibTransId="{91CE3067-AD6C-4EA7-8029-67F16BAC66E5}"/>
    <dgm:cxn modelId="{0B1FF4AB-E680-49F6-AC49-C2FDD2047B87}" type="presOf" srcId="{313CC5B1-670B-4ED7-B605-3817E3E42034}" destId="{3FCE2375-4EB0-499D-BB90-690AC22BF940}" srcOrd="0" destOrd="0" presId="urn:microsoft.com/office/officeart/2005/8/layout/vList2"/>
    <dgm:cxn modelId="{F9CE8D43-F832-44FE-8525-638F0AFC37AF}" srcId="{AB790299-26FB-457B-BBE7-596F3498CBC2}" destId="{D89C89EF-82B1-4460-8699-F7255BB96CE0}" srcOrd="0" destOrd="0" parTransId="{D23BF7C3-8CD8-4E81-9AD6-DDB4A86F7114}" sibTransId="{54D47567-5970-4723-BD31-4F593EF9D94D}"/>
    <dgm:cxn modelId="{32EACCB7-0832-47B3-B5E2-818F6D28FBC7}" type="presOf" srcId="{AB790299-26FB-457B-BBE7-596F3498CBC2}" destId="{9AE42901-A2C9-4CDA-A66F-9A3040900D2F}" srcOrd="0" destOrd="0" presId="urn:microsoft.com/office/officeart/2005/8/layout/vList2"/>
    <dgm:cxn modelId="{2AE37D43-04A6-4208-8C98-00369F22297F}" type="presOf" srcId="{D89C89EF-82B1-4460-8699-F7255BB96CE0}" destId="{04A87C19-76C7-437F-85A6-8D0A7708F6E4}" srcOrd="0" destOrd="0" presId="urn:microsoft.com/office/officeart/2005/8/layout/vList2"/>
    <dgm:cxn modelId="{EB282A45-0B75-4472-BDFA-4E5C321D6EC6}" srcId="{AB790299-26FB-457B-BBE7-596F3498CBC2}" destId="{95A7A1CA-C573-4711-BFB4-5BDD6890025D}" srcOrd="2" destOrd="0" parTransId="{4ACDDD07-C061-4DCE-84D2-88CD1373699A}" sibTransId="{03155E09-3442-4C39-B2C5-9056FC9D4C33}"/>
    <dgm:cxn modelId="{3AECAF2A-4437-40C8-B3C5-E9611203589C}" type="presOf" srcId="{95A7A1CA-C573-4711-BFB4-5BDD6890025D}" destId="{A4A6188A-666A-46C5-8CFE-F4BDF058FC6B}" srcOrd="0" destOrd="0" presId="urn:microsoft.com/office/officeart/2005/8/layout/vList2"/>
    <dgm:cxn modelId="{FB14D2C3-8DCD-4DE4-AF32-6014D93983F7}" type="presParOf" srcId="{9AE42901-A2C9-4CDA-A66F-9A3040900D2F}" destId="{04A87C19-76C7-437F-85A6-8D0A7708F6E4}" srcOrd="0" destOrd="0" presId="urn:microsoft.com/office/officeart/2005/8/layout/vList2"/>
    <dgm:cxn modelId="{82F31A07-BE5D-4AA1-BA12-CA984491CCF0}" type="presParOf" srcId="{9AE42901-A2C9-4CDA-A66F-9A3040900D2F}" destId="{F7DF72E6-C9B5-4749-92DC-6D8F0CBF142C}" srcOrd="1" destOrd="0" presId="urn:microsoft.com/office/officeart/2005/8/layout/vList2"/>
    <dgm:cxn modelId="{6BE85AB4-CCC1-4108-B156-9576D26781D4}" type="presParOf" srcId="{9AE42901-A2C9-4CDA-A66F-9A3040900D2F}" destId="{3FCE2375-4EB0-499D-BB90-690AC22BF940}" srcOrd="2" destOrd="0" presId="urn:microsoft.com/office/officeart/2005/8/layout/vList2"/>
    <dgm:cxn modelId="{DCF6E984-0289-40FE-B4A0-DE9D93AB78B1}" type="presParOf" srcId="{9AE42901-A2C9-4CDA-A66F-9A3040900D2F}" destId="{B2B0E954-DEE8-4843-9E74-711E1383067B}" srcOrd="3" destOrd="0" presId="urn:microsoft.com/office/officeart/2005/8/layout/vList2"/>
    <dgm:cxn modelId="{C0653890-1BF1-4FC6-8E2B-FD7F50A8D85B}" type="presParOf" srcId="{9AE42901-A2C9-4CDA-A66F-9A3040900D2F}" destId="{A4A6188A-666A-46C5-8CFE-F4BDF058FC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CEE38A-E288-4C4A-8D90-901EBC4740FB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6635749-A810-4040-B5D4-D8177C7B8CC5}">
      <dgm:prSet/>
      <dgm:spPr/>
      <dgm:t>
        <a:bodyPr/>
        <a:lstStyle/>
        <a:p>
          <a:pPr algn="ctr" rtl="0"/>
          <a:r>
            <a:rPr lang="nl-NL" smtClean="0"/>
            <a:t>De bijnieren</a:t>
          </a:r>
          <a:endParaRPr lang="nl-NL"/>
        </a:p>
      </dgm:t>
    </dgm:pt>
    <dgm:pt modelId="{13AF661B-4D84-4F2D-9C7F-E664DDCCFEE8}" type="parTrans" cxnId="{388A7AB1-BFB7-4455-BD70-04409741A456}">
      <dgm:prSet/>
      <dgm:spPr/>
      <dgm:t>
        <a:bodyPr/>
        <a:lstStyle/>
        <a:p>
          <a:endParaRPr lang="nl-NL"/>
        </a:p>
      </dgm:t>
    </dgm:pt>
    <dgm:pt modelId="{67D99E92-F0A7-4672-A25A-4282F0A965DB}" type="sibTrans" cxnId="{388A7AB1-BFB7-4455-BD70-04409741A456}">
      <dgm:prSet/>
      <dgm:spPr/>
      <dgm:t>
        <a:bodyPr/>
        <a:lstStyle/>
        <a:p>
          <a:endParaRPr lang="nl-NL"/>
        </a:p>
      </dgm:t>
    </dgm:pt>
    <dgm:pt modelId="{5F7A9D74-CD11-4705-B736-1925EBBC9F16}" type="pres">
      <dgm:prSet presAssocID="{2FCEE38A-E288-4C4A-8D90-901EBC4740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011090F-FECF-4E94-946A-69E5F9F4FE97}" type="pres">
      <dgm:prSet presAssocID="{36635749-A810-4040-B5D4-D8177C7B8C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0BA5697-2DE9-4B25-A427-F4F2AE4DDBA8}" type="presOf" srcId="{36635749-A810-4040-B5D4-D8177C7B8CC5}" destId="{5011090F-FECF-4E94-946A-69E5F9F4FE97}" srcOrd="0" destOrd="0" presId="urn:microsoft.com/office/officeart/2005/8/layout/vList2"/>
    <dgm:cxn modelId="{388A7AB1-BFB7-4455-BD70-04409741A456}" srcId="{2FCEE38A-E288-4C4A-8D90-901EBC4740FB}" destId="{36635749-A810-4040-B5D4-D8177C7B8CC5}" srcOrd="0" destOrd="0" parTransId="{13AF661B-4D84-4F2D-9C7F-E664DDCCFEE8}" sibTransId="{67D99E92-F0A7-4672-A25A-4282F0A965DB}"/>
    <dgm:cxn modelId="{3FBF97F2-4B04-4F5D-9956-428BD1492919}" type="presOf" srcId="{2FCEE38A-E288-4C4A-8D90-901EBC4740FB}" destId="{5F7A9D74-CD11-4705-B736-1925EBBC9F16}" srcOrd="0" destOrd="0" presId="urn:microsoft.com/office/officeart/2005/8/layout/vList2"/>
    <dgm:cxn modelId="{307FD5BD-7FFD-4317-AA6C-0DEE3F065E6E}" type="presParOf" srcId="{5F7A9D74-CD11-4705-B736-1925EBBC9F16}" destId="{5011090F-FECF-4E94-946A-69E5F9F4FE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6E4356-6B37-4877-A1B9-4D46B38E2A7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4B675DC7-EE39-4CA8-A47D-C551B481B165}">
      <dgm:prSet custT="1"/>
      <dgm:spPr/>
      <dgm:t>
        <a:bodyPr/>
        <a:lstStyle/>
        <a:p>
          <a:pPr algn="ctr" rtl="0"/>
          <a:r>
            <a:rPr lang="nl-NL" sz="2400" dirty="0" smtClean="0"/>
            <a:t>Bijnieren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adrenaline (woede, angst, stress)</a:t>
          </a:r>
          <a:r>
            <a:rPr lang="nl-NL" sz="2400" dirty="0" smtClean="0">
              <a:sym typeface="Wingdings" panose="05000000000000000000" pitchFamily="2" charset="2"/>
            </a:rPr>
            <a:t></a:t>
          </a:r>
          <a:r>
            <a:rPr lang="nl-NL" sz="2400" dirty="0" smtClean="0">
              <a:sym typeface="Wingdings" panose="05000000000000000000" pitchFamily="2" charset="2"/>
              <a:hlinkClick xmlns:r="http://schemas.openxmlformats.org/officeDocument/2006/relationships" r:id="rId1"/>
            </a:rPr>
            <a:t>F</a:t>
          </a:r>
          <a:r>
            <a:rPr lang="nl-NL" sz="2400" dirty="0" smtClean="0">
              <a:hlinkClick xmlns:r="http://schemas.openxmlformats.org/officeDocument/2006/relationships" r:id="rId1"/>
            </a:rPr>
            <a:t>otoserie</a:t>
          </a:r>
          <a:endParaRPr lang="nl-NL" sz="2400" dirty="0"/>
        </a:p>
      </dgm:t>
    </dgm:pt>
    <dgm:pt modelId="{9B8D79C3-E0FD-4832-A07F-2A590712940D}" type="parTrans" cxnId="{2FAED443-0B8D-4A1B-B34D-8840D01F9FD0}">
      <dgm:prSet/>
      <dgm:spPr/>
      <dgm:t>
        <a:bodyPr/>
        <a:lstStyle/>
        <a:p>
          <a:pPr algn="ctr"/>
          <a:endParaRPr lang="nl-NL" sz="2400"/>
        </a:p>
      </dgm:t>
    </dgm:pt>
    <dgm:pt modelId="{1378D2BB-F9D9-42C1-92FD-6068C924EE93}" type="sibTrans" cxnId="{2FAED443-0B8D-4A1B-B34D-8840D01F9FD0}">
      <dgm:prSet/>
      <dgm:spPr/>
      <dgm:t>
        <a:bodyPr/>
        <a:lstStyle/>
        <a:p>
          <a:pPr algn="ctr"/>
          <a:endParaRPr lang="nl-NL" sz="2400"/>
        </a:p>
      </dgm:t>
    </dgm:pt>
    <dgm:pt modelId="{396356ED-7FCE-464E-A85D-F9ACE48DF18B}">
      <dgm:prSet custT="1"/>
      <dgm:spPr/>
      <dgm:t>
        <a:bodyPr/>
        <a:lstStyle/>
        <a:p>
          <a:pPr algn="ctr" rtl="0"/>
          <a:r>
            <a:rPr lang="nl-NL" sz="2400" dirty="0" smtClean="0"/>
            <a:t>Werking: meer glucose in bloed, snellere bloedsomloop (hart gaat sneller kloppen), snellere ademhaling</a:t>
          </a:r>
          <a:endParaRPr lang="nl-NL" sz="2400" dirty="0"/>
        </a:p>
      </dgm:t>
    </dgm:pt>
    <dgm:pt modelId="{BFB142A9-FF5D-4832-B39B-F7CD505EEBD4}" type="parTrans" cxnId="{99505A92-5878-4266-BD3A-E27E387F70DE}">
      <dgm:prSet/>
      <dgm:spPr/>
      <dgm:t>
        <a:bodyPr/>
        <a:lstStyle/>
        <a:p>
          <a:pPr algn="ctr"/>
          <a:endParaRPr lang="nl-NL" sz="2400"/>
        </a:p>
      </dgm:t>
    </dgm:pt>
    <dgm:pt modelId="{C871818C-3C27-4735-9003-FD82EEEF8C9D}" type="sibTrans" cxnId="{99505A92-5878-4266-BD3A-E27E387F70DE}">
      <dgm:prSet/>
      <dgm:spPr/>
      <dgm:t>
        <a:bodyPr/>
        <a:lstStyle/>
        <a:p>
          <a:pPr algn="ctr"/>
          <a:endParaRPr lang="nl-NL" sz="2400"/>
        </a:p>
      </dgm:t>
    </dgm:pt>
    <dgm:pt modelId="{193AEBC5-FC1C-4679-9CE6-A73639624B90}">
      <dgm:prSet custT="1"/>
      <dgm:spPr/>
      <dgm:t>
        <a:bodyPr/>
        <a:lstStyle/>
        <a:p>
          <a:pPr algn="ctr" rtl="0"/>
          <a:r>
            <a:rPr lang="nl-NL" sz="2400" smtClean="0"/>
            <a:t>Snelle, kortdurende werking (enige hormoon)</a:t>
          </a:r>
          <a:endParaRPr lang="nl-NL" sz="2400"/>
        </a:p>
      </dgm:t>
    </dgm:pt>
    <dgm:pt modelId="{61F477E6-4498-41DF-8CD5-B7C32249736C}" type="parTrans" cxnId="{74347B95-9D48-4588-B4B4-ADA4AFB76C75}">
      <dgm:prSet/>
      <dgm:spPr/>
      <dgm:t>
        <a:bodyPr/>
        <a:lstStyle/>
        <a:p>
          <a:pPr algn="ctr"/>
          <a:endParaRPr lang="nl-NL" sz="2400"/>
        </a:p>
      </dgm:t>
    </dgm:pt>
    <dgm:pt modelId="{78E2CE49-508D-46C6-879F-98C887B21898}" type="sibTrans" cxnId="{74347B95-9D48-4588-B4B4-ADA4AFB76C75}">
      <dgm:prSet/>
      <dgm:spPr/>
      <dgm:t>
        <a:bodyPr/>
        <a:lstStyle/>
        <a:p>
          <a:pPr algn="ctr"/>
          <a:endParaRPr lang="nl-NL" sz="2400"/>
        </a:p>
      </dgm:t>
    </dgm:pt>
    <dgm:pt modelId="{FB1C311F-081C-4D46-ADAC-4BDB8F91389C}" type="pres">
      <dgm:prSet presAssocID="{426E4356-6B37-4877-A1B9-4D46B38E2A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C67EB89-BD1B-4C4E-BDA3-94AA3E380487}" type="pres">
      <dgm:prSet presAssocID="{4B675DC7-EE39-4CA8-A47D-C551B481B1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A92D96-4BC8-40E1-A3A3-F1F681940C0D}" type="pres">
      <dgm:prSet presAssocID="{1378D2BB-F9D9-42C1-92FD-6068C924EE93}" presName="spacer" presStyleCnt="0"/>
      <dgm:spPr/>
    </dgm:pt>
    <dgm:pt modelId="{A6578042-36A6-4880-9BF4-8842DD955E85}" type="pres">
      <dgm:prSet presAssocID="{396356ED-7FCE-464E-A85D-F9ACE48DF1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8222CF-B7D2-45F4-A57F-7A584811F3A1}" type="pres">
      <dgm:prSet presAssocID="{C871818C-3C27-4735-9003-FD82EEEF8C9D}" presName="spacer" presStyleCnt="0"/>
      <dgm:spPr/>
    </dgm:pt>
    <dgm:pt modelId="{33A680EF-9069-4800-A095-DA04566D4B18}" type="pres">
      <dgm:prSet presAssocID="{193AEBC5-FC1C-4679-9CE6-A73639624B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9505A92-5878-4266-BD3A-E27E387F70DE}" srcId="{426E4356-6B37-4877-A1B9-4D46B38E2A75}" destId="{396356ED-7FCE-464E-A85D-F9ACE48DF18B}" srcOrd="1" destOrd="0" parTransId="{BFB142A9-FF5D-4832-B39B-F7CD505EEBD4}" sibTransId="{C871818C-3C27-4735-9003-FD82EEEF8C9D}"/>
    <dgm:cxn modelId="{8B4B8ACA-2A9D-4659-8E8C-7B1C8325B984}" type="presOf" srcId="{426E4356-6B37-4877-A1B9-4D46B38E2A75}" destId="{FB1C311F-081C-4D46-ADAC-4BDB8F91389C}" srcOrd="0" destOrd="0" presId="urn:microsoft.com/office/officeart/2005/8/layout/vList2"/>
    <dgm:cxn modelId="{74347B95-9D48-4588-B4B4-ADA4AFB76C75}" srcId="{426E4356-6B37-4877-A1B9-4D46B38E2A75}" destId="{193AEBC5-FC1C-4679-9CE6-A73639624B90}" srcOrd="2" destOrd="0" parTransId="{61F477E6-4498-41DF-8CD5-B7C32249736C}" sibTransId="{78E2CE49-508D-46C6-879F-98C887B21898}"/>
    <dgm:cxn modelId="{2FAED443-0B8D-4A1B-B34D-8840D01F9FD0}" srcId="{426E4356-6B37-4877-A1B9-4D46B38E2A75}" destId="{4B675DC7-EE39-4CA8-A47D-C551B481B165}" srcOrd="0" destOrd="0" parTransId="{9B8D79C3-E0FD-4832-A07F-2A590712940D}" sibTransId="{1378D2BB-F9D9-42C1-92FD-6068C924EE93}"/>
    <dgm:cxn modelId="{5A176FAB-3CD6-46B7-8FC7-5D61771A9839}" type="presOf" srcId="{193AEBC5-FC1C-4679-9CE6-A73639624B90}" destId="{33A680EF-9069-4800-A095-DA04566D4B18}" srcOrd="0" destOrd="0" presId="urn:microsoft.com/office/officeart/2005/8/layout/vList2"/>
    <dgm:cxn modelId="{DDCB544E-F206-4134-A8BC-34FEE23EC185}" type="presOf" srcId="{4B675DC7-EE39-4CA8-A47D-C551B481B165}" destId="{CC67EB89-BD1B-4C4E-BDA3-94AA3E380487}" srcOrd="0" destOrd="0" presId="urn:microsoft.com/office/officeart/2005/8/layout/vList2"/>
    <dgm:cxn modelId="{3F7F868B-FFB8-4C2C-B205-C0DA92CA2475}" type="presOf" srcId="{396356ED-7FCE-464E-A85D-F9ACE48DF18B}" destId="{A6578042-36A6-4880-9BF4-8842DD955E85}" srcOrd="0" destOrd="0" presId="urn:microsoft.com/office/officeart/2005/8/layout/vList2"/>
    <dgm:cxn modelId="{68FEA223-716A-4D62-953F-D892379D2812}" type="presParOf" srcId="{FB1C311F-081C-4D46-ADAC-4BDB8F91389C}" destId="{CC67EB89-BD1B-4C4E-BDA3-94AA3E380487}" srcOrd="0" destOrd="0" presId="urn:microsoft.com/office/officeart/2005/8/layout/vList2"/>
    <dgm:cxn modelId="{1ECBA180-2887-46A9-A4BC-ABA402F9E1B6}" type="presParOf" srcId="{FB1C311F-081C-4D46-ADAC-4BDB8F91389C}" destId="{11A92D96-4BC8-40E1-A3A3-F1F681940C0D}" srcOrd="1" destOrd="0" presId="urn:microsoft.com/office/officeart/2005/8/layout/vList2"/>
    <dgm:cxn modelId="{3A70D7BF-0CB4-4285-8B44-243FFA728EF8}" type="presParOf" srcId="{FB1C311F-081C-4D46-ADAC-4BDB8F91389C}" destId="{A6578042-36A6-4880-9BF4-8842DD955E85}" srcOrd="2" destOrd="0" presId="urn:microsoft.com/office/officeart/2005/8/layout/vList2"/>
    <dgm:cxn modelId="{1A8C7445-EDDD-42E3-9974-4EE4C2DDD214}" type="presParOf" srcId="{FB1C311F-081C-4D46-ADAC-4BDB8F91389C}" destId="{528222CF-B7D2-45F4-A57F-7A584811F3A1}" srcOrd="3" destOrd="0" presId="urn:microsoft.com/office/officeart/2005/8/layout/vList2"/>
    <dgm:cxn modelId="{E81E572A-B119-4B6B-938A-614F6636363F}" type="presParOf" srcId="{FB1C311F-081C-4D46-ADAC-4BDB8F91389C}" destId="{33A680EF-9069-4800-A095-DA04566D4B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E342D2-871D-410D-B6D7-33ABC63703B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905E538-9A98-45F4-9D51-5E291468180B}">
      <dgm:prSet/>
      <dgm:spPr/>
      <dgm:t>
        <a:bodyPr/>
        <a:lstStyle/>
        <a:p>
          <a:pPr rtl="0"/>
          <a:r>
            <a:rPr lang="nl-NL" dirty="0" smtClean="0"/>
            <a:t>De schildklier</a:t>
          </a:r>
          <a:endParaRPr lang="nl-NL" dirty="0"/>
        </a:p>
      </dgm:t>
    </dgm:pt>
    <dgm:pt modelId="{02AC1F39-3EFE-49AF-AB38-5A3FE787509A}" type="parTrans" cxnId="{63BAFFDA-1AAB-4906-B303-4AF88F80FB9F}">
      <dgm:prSet/>
      <dgm:spPr/>
      <dgm:t>
        <a:bodyPr/>
        <a:lstStyle/>
        <a:p>
          <a:endParaRPr lang="nl-NL"/>
        </a:p>
      </dgm:t>
    </dgm:pt>
    <dgm:pt modelId="{293E902F-FD29-4289-8628-0915F69BBF05}" type="sibTrans" cxnId="{63BAFFDA-1AAB-4906-B303-4AF88F80FB9F}">
      <dgm:prSet/>
      <dgm:spPr/>
      <dgm:t>
        <a:bodyPr/>
        <a:lstStyle/>
        <a:p>
          <a:endParaRPr lang="nl-NL"/>
        </a:p>
      </dgm:t>
    </dgm:pt>
    <dgm:pt modelId="{14538A6F-B0C8-4738-8D32-D4CE260236D8}" type="pres">
      <dgm:prSet presAssocID="{BCE342D2-871D-410D-B6D7-33ABC63703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976C78C-1A7C-46B6-94C3-EC7FB6A82F30}" type="pres">
      <dgm:prSet presAssocID="{C905E538-9A98-45F4-9D51-5E29146818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3BAFFDA-1AAB-4906-B303-4AF88F80FB9F}" srcId="{BCE342D2-871D-410D-B6D7-33ABC63703B2}" destId="{C905E538-9A98-45F4-9D51-5E291468180B}" srcOrd="0" destOrd="0" parTransId="{02AC1F39-3EFE-49AF-AB38-5A3FE787509A}" sibTransId="{293E902F-FD29-4289-8628-0915F69BBF05}"/>
    <dgm:cxn modelId="{CFED94AD-8796-44BB-93F7-22CA659823D8}" type="presOf" srcId="{BCE342D2-871D-410D-B6D7-33ABC63703B2}" destId="{14538A6F-B0C8-4738-8D32-D4CE260236D8}" srcOrd="0" destOrd="0" presId="urn:microsoft.com/office/officeart/2005/8/layout/vList2"/>
    <dgm:cxn modelId="{BD1FBAD0-71FD-42DE-8F3A-4AB6D473074F}" type="presOf" srcId="{C905E538-9A98-45F4-9D51-5E291468180B}" destId="{6976C78C-1A7C-46B6-94C3-EC7FB6A82F30}" srcOrd="0" destOrd="0" presId="urn:microsoft.com/office/officeart/2005/8/layout/vList2"/>
    <dgm:cxn modelId="{FA2E48AB-5935-49A3-B006-DE260D1E9EB6}" type="presParOf" srcId="{14538A6F-B0C8-4738-8D32-D4CE260236D8}" destId="{6976C78C-1A7C-46B6-94C3-EC7FB6A82F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D17F78-AFD6-4E11-95E1-39A6C81A2BFF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0E8C0417-1590-4E6C-BF6F-FD25BB2CBCE0}">
      <dgm:prSet/>
      <dgm:spPr/>
      <dgm:t>
        <a:bodyPr/>
        <a:lstStyle/>
        <a:p>
          <a:pPr rtl="0"/>
          <a:r>
            <a:rPr lang="nl-NL" smtClean="0"/>
            <a:t>Schildklierhormoon</a:t>
          </a:r>
          <a:endParaRPr lang="nl-NL"/>
        </a:p>
      </dgm:t>
    </dgm:pt>
    <dgm:pt modelId="{8BD72E9C-6745-46AA-95CC-AA112864B540}" type="parTrans" cxnId="{EC327831-4CDD-4DA4-8A5D-AB97BFC94B2E}">
      <dgm:prSet/>
      <dgm:spPr/>
      <dgm:t>
        <a:bodyPr/>
        <a:lstStyle/>
        <a:p>
          <a:endParaRPr lang="nl-NL"/>
        </a:p>
      </dgm:t>
    </dgm:pt>
    <dgm:pt modelId="{E8EE019B-71CF-43FA-8B03-9E21BD849484}" type="sibTrans" cxnId="{EC327831-4CDD-4DA4-8A5D-AB97BFC94B2E}">
      <dgm:prSet/>
      <dgm:spPr/>
      <dgm:t>
        <a:bodyPr/>
        <a:lstStyle/>
        <a:p>
          <a:endParaRPr lang="nl-NL"/>
        </a:p>
      </dgm:t>
    </dgm:pt>
    <dgm:pt modelId="{FCA6B959-C5AC-4045-BBB9-09DD86BB2515}">
      <dgm:prSet/>
      <dgm:spPr/>
      <dgm:t>
        <a:bodyPr/>
        <a:lstStyle/>
        <a:p>
          <a:pPr rtl="0"/>
          <a:r>
            <a:rPr lang="nl-NL" dirty="0" smtClean="0"/>
            <a:t>Stimuleert verbranding</a:t>
          </a:r>
          <a:endParaRPr lang="nl-NL" dirty="0"/>
        </a:p>
      </dgm:t>
    </dgm:pt>
    <dgm:pt modelId="{75FEB5A5-3C05-4392-908A-6A009DF798D0}" type="parTrans" cxnId="{EC24A72D-2837-4D31-9E03-739F3952472F}">
      <dgm:prSet/>
      <dgm:spPr/>
      <dgm:t>
        <a:bodyPr/>
        <a:lstStyle/>
        <a:p>
          <a:endParaRPr lang="nl-NL"/>
        </a:p>
      </dgm:t>
    </dgm:pt>
    <dgm:pt modelId="{7D8CBEEA-2458-4E81-8782-82148A4B0D00}" type="sibTrans" cxnId="{EC24A72D-2837-4D31-9E03-739F3952472F}">
      <dgm:prSet/>
      <dgm:spPr/>
      <dgm:t>
        <a:bodyPr/>
        <a:lstStyle/>
        <a:p>
          <a:endParaRPr lang="nl-NL"/>
        </a:p>
      </dgm:t>
    </dgm:pt>
    <dgm:pt modelId="{61110B96-4BD3-427E-8194-D294052EF0D2}">
      <dgm:prSet/>
      <dgm:spPr/>
      <dgm:t>
        <a:bodyPr/>
        <a:lstStyle/>
        <a:p>
          <a:pPr rtl="0"/>
          <a:r>
            <a:rPr lang="nl-NL" dirty="0" smtClean="0"/>
            <a:t>Teveel: reuzengroei</a:t>
          </a:r>
          <a:endParaRPr lang="nl-NL" dirty="0"/>
        </a:p>
      </dgm:t>
    </dgm:pt>
    <dgm:pt modelId="{2AEB3930-2ABC-49EB-B58A-F678AFA46614}" type="parTrans" cxnId="{EBF4CB90-2B15-4BD3-8F64-7DD84BBE1933}">
      <dgm:prSet/>
      <dgm:spPr/>
      <dgm:t>
        <a:bodyPr/>
        <a:lstStyle/>
        <a:p>
          <a:endParaRPr lang="nl-NL"/>
        </a:p>
      </dgm:t>
    </dgm:pt>
    <dgm:pt modelId="{4F416978-8F56-48B4-94DB-7B0B86063930}" type="sibTrans" cxnId="{EBF4CB90-2B15-4BD3-8F64-7DD84BBE1933}">
      <dgm:prSet/>
      <dgm:spPr/>
      <dgm:t>
        <a:bodyPr/>
        <a:lstStyle/>
        <a:p>
          <a:endParaRPr lang="nl-NL"/>
        </a:p>
      </dgm:t>
    </dgm:pt>
    <dgm:pt modelId="{E4A87F05-23DF-433A-97BA-E1191BEF0738}">
      <dgm:prSet/>
      <dgm:spPr/>
      <dgm:t>
        <a:bodyPr/>
        <a:lstStyle/>
        <a:p>
          <a:pPr rtl="0"/>
          <a:r>
            <a:rPr lang="nl-NL" smtClean="0"/>
            <a:t>Te weinig: dwerggroei</a:t>
          </a:r>
          <a:endParaRPr lang="nl-NL"/>
        </a:p>
      </dgm:t>
    </dgm:pt>
    <dgm:pt modelId="{47449DD5-82DC-4CC5-987D-863CF86BB66A}" type="parTrans" cxnId="{19AEF6BA-46BD-43FD-B344-FA5E9CC2F9D1}">
      <dgm:prSet/>
      <dgm:spPr/>
      <dgm:t>
        <a:bodyPr/>
        <a:lstStyle/>
        <a:p>
          <a:endParaRPr lang="nl-NL"/>
        </a:p>
      </dgm:t>
    </dgm:pt>
    <dgm:pt modelId="{5BD37E34-91FD-40DA-8760-17B28A427AA0}" type="sibTrans" cxnId="{19AEF6BA-46BD-43FD-B344-FA5E9CC2F9D1}">
      <dgm:prSet/>
      <dgm:spPr/>
      <dgm:t>
        <a:bodyPr/>
        <a:lstStyle/>
        <a:p>
          <a:endParaRPr lang="nl-NL"/>
        </a:p>
      </dgm:t>
    </dgm:pt>
    <dgm:pt modelId="{C8956E4E-C41D-44F6-9E0B-A16BF3524C96}">
      <dgm:prSet/>
      <dgm:spPr/>
      <dgm:t>
        <a:bodyPr/>
        <a:lstStyle/>
        <a:p>
          <a:pPr rtl="0"/>
          <a:r>
            <a:rPr lang="nl-NL" smtClean="0"/>
            <a:t>Struma: te grote schildklier</a:t>
          </a:r>
          <a:endParaRPr lang="nl-NL"/>
        </a:p>
      </dgm:t>
    </dgm:pt>
    <dgm:pt modelId="{DC88AD63-CDA5-4678-8E86-5EAAC4C769CC}" type="parTrans" cxnId="{1502A57B-E17E-458D-8CC9-E8165AAD44AA}">
      <dgm:prSet/>
      <dgm:spPr/>
      <dgm:t>
        <a:bodyPr/>
        <a:lstStyle/>
        <a:p>
          <a:endParaRPr lang="nl-NL"/>
        </a:p>
      </dgm:t>
    </dgm:pt>
    <dgm:pt modelId="{D49A74F1-ED76-4EA7-900D-1C5687CAFFD5}" type="sibTrans" cxnId="{1502A57B-E17E-458D-8CC9-E8165AAD44AA}">
      <dgm:prSet/>
      <dgm:spPr/>
      <dgm:t>
        <a:bodyPr/>
        <a:lstStyle/>
        <a:p>
          <a:endParaRPr lang="nl-NL"/>
        </a:p>
      </dgm:t>
    </dgm:pt>
    <dgm:pt modelId="{FF3160B9-2159-4E38-A48F-F93433709ED8}">
      <dgm:prSet/>
      <dgm:spPr/>
      <dgm:t>
        <a:bodyPr/>
        <a:lstStyle/>
        <a:p>
          <a:pPr rtl="0"/>
          <a:r>
            <a:rPr lang="nl-NL" smtClean="0"/>
            <a:t>Jodium nodig </a:t>
          </a:r>
          <a:endParaRPr lang="nl-NL"/>
        </a:p>
      </dgm:t>
    </dgm:pt>
    <dgm:pt modelId="{344AB424-C351-4D00-8EA3-B13AF3CEC82E}" type="parTrans" cxnId="{823D44C0-3B3B-42BF-8513-D29E8B942E31}">
      <dgm:prSet/>
      <dgm:spPr/>
      <dgm:t>
        <a:bodyPr/>
        <a:lstStyle/>
        <a:p>
          <a:endParaRPr lang="nl-NL"/>
        </a:p>
      </dgm:t>
    </dgm:pt>
    <dgm:pt modelId="{65E110E4-8CAD-40B6-89EE-A246CAA39C9C}" type="sibTrans" cxnId="{823D44C0-3B3B-42BF-8513-D29E8B942E31}">
      <dgm:prSet/>
      <dgm:spPr/>
      <dgm:t>
        <a:bodyPr/>
        <a:lstStyle/>
        <a:p>
          <a:endParaRPr lang="nl-NL"/>
        </a:p>
      </dgm:t>
    </dgm:pt>
    <dgm:pt modelId="{1BDF1A19-D366-42A3-80D7-62C3EB33CAB7}" type="pres">
      <dgm:prSet presAssocID="{32D17F78-AFD6-4E11-95E1-39A6C81A2B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E9344CB-257D-4328-B62F-1AAE5BA4ECCC}" type="pres">
      <dgm:prSet presAssocID="{0E8C0417-1590-4E6C-BF6F-FD25BB2CBC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07D71AD-162A-4A66-9F9A-48A0BCCF2DE2}" type="pres">
      <dgm:prSet presAssocID="{E8EE019B-71CF-43FA-8B03-9E21BD849484}" presName="spacer" presStyleCnt="0"/>
      <dgm:spPr/>
    </dgm:pt>
    <dgm:pt modelId="{7809A070-46FC-496F-8E42-6DFB9E791357}" type="pres">
      <dgm:prSet presAssocID="{FCA6B959-C5AC-4045-BBB9-09DD86BB251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EDFE64D-A8CB-49AA-B721-C8B60022FB6B}" type="pres">
      <dgm:prSet presAssocID="{7D8CBEEA-2458-4E81-8782-82148A4B0D00}" presName="spacer" presStyleCnt="0"/>
      <dgm:spPr/>
    </dgm:pt>
    <dgm:pt modelId="{F5884C14-47D9-4D46-8DE8-D0FFCD2F8375}" type="pres">
      <dgm:prSet presAssocID="{61110B96-4BD3-427E-8194-D294052EF0D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FC6797-1732-4826-8BEA-33B597AC0A8F}" type="pres">
      <dgm:prSet presAssocID="{4F416978-8F56-48B4-94DB-7B0B86063930}" presName="spacer" presStyleCnt="0"/>
      <dgm:spPr/>
    </dgm:pt>
    <dgm:pt modelId="{DAB74A03-1976-43D6-BE99-F088E9BED619}" type="pres">
      <dgm:prSet presAssocID="{E4A87F05-23DF-433A-97BA-E1191BEF073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D2B79B-D73F-432C-8E61-EB12156F00A6}" type="pres">
      <dgm:prSet presAssocID="{5BD37E34-91FD-40DA-8760-17B28A427AA0}" presName="spacer" presStyleCnt="0"/>
      <dgm:spPr/>
    </dgm:pt>
    <dgm:pt modelId="{B6122C0C-C905-41B1-AB89-8A148CB806BD}" type="pres">
      <dgm:prSet presAssocID="{C8956E4E-C41D-44F6-9E0B-A16BF3524C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8DFA5A-3D52-4937-8F21-B8DBB097DF92}" type="pres">
      <dgm:prSet presAssocID="{D49A74F1-ED76-4EA7-900D-1C5687CAFFD5}" presName="spacer" presStyleCnt="0"/>
      <dgm:spPr/>
    </dgm:pt>
    <dgm:pt modelId="{D76CDB5C-3FFD-4756-9F88-124306556102}" type="pres">
      <dgm:prSet presAssocID="{FF3160B9-2159-4E38-A48F-F93433709ED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A5ADF1C-525C-440F-AE04-31E48191ADCC}" type="presOf" srcId="{0E8C0417-1590-4E6C-BF6F-FD25BB2CBCE0}" destId="{5E9344CB-257D-4328-B62F-1AAE5BA4ECCC}" srcOrd="0" destOrd="0" presId="urn:microsoft.com/office/officeart/2005/8/layout/vList2"/>
    <dgm:cxn modelId="{886DC719-EF2B-492F-814C-50B84CC8DB2D}" type="presOf" srcId="{E4A87F05-23DF-433A-97BA-E1191BEF0738}" destId="{DAB74A03-1976-43D6-BE99-F088E9BED619}" srcOrd="0" destOrd="0" presId="urn:microsoft.com/office/officeart/2005/8/layout/vList2"/>
    <dgm:cxn modelId="{E0894564-125A-400B-8090-3038EFE09FEF}" type="presOf" srcId="{FCA6B959-C5AC-4045-BBB9-09DD86BB2515}" destId="{7809A070-46FC-496F-8E42-6DFB9E791357}" srcOrd="0" destOrd="0" presId="urn:microsoft.com/office/officeart/2005/8/layout/vList2"/>
    <dgm:cxn modelId="{EC327831-4CDD-4DA4-8A5D-AB97BFC94B2E}" srcId="{32D17F78-AFD6-4E11-95E1-39A6C81A2BFF}" destId="{0E8C0417-1590-4E6C-BF6F-FD25BB2CBCE0}" srcOrd="0" destOrd="0" parTransId="{8BD72E9C-6745-46AA-95CC-AA112864B540}" sibTransId="{E8EE019B-71CF-43FA-8B03-9E21BD849484}"/>
    <dgm:cxn modelId="{95EAF474-E1D0-4E0A-9C88-69D5688FED03}" type="presOf" srcId="{FF3160B9-2159-4E38-A48F-F93433709ED8}" destId="{D76CDB5C-3FFD-4756-9F88-124306556102}" srcOrd="0" destOrd="0" presId="urn:microsoft.com/office/officeart/2005/8/layout/vList2"/>
    <dgm:cxn modelId="{19AEF6BA-46BD-43FD-B344-FA5E9CC2F9D1}" srcId="{32D17F78-AFD6-4E11-95E1-39A6C81A2BFF}" destId="{E4A87F05-23DF-433A-97BA-E1191BEF0738}" srcOrd="3" destOrd="0" parTransId="{47449DD5-82DC-4CC5-987D-863CF86BB66A}" sibTransId="{5BD37E34-91FD-40DA-8760-17B28A427AA0}"/>
    <dgm:cxn modelId="{23DE24D5-05A2-47F5-83AF-9CFB53DC8DA7}" type="presOf" srcId="{32D17F78-AFD6-4E11-95E1-39A6C81A2BFF}" destId="{1BDF1A19-D366-42A3-80D7-62C3EB33CAB7}" srcOrd="0" destOrd="0" presId="urn:microsoft.com/office/officeart/2005/8/layout/vList2"/>
    <dgm:cxn modelId="{1502A57B-E17E-458D-8CC9-E8165AAD44AA}" srcId="{32D17F78-AFD6-4E11-95E1-39A6C81A2BFF}" destId="{C8956E4E-C41D-44F6-9E0B-A16BF3524C96}" srcOrd="4" destOrd="0" parTransId="{DC88AD63-CDA5-4678-8E86-5EAAC4C769CC}" sibTransId="{D49A74F1-ED76-4EA7-900D-1C5687CAFFD5}"/>
    <dgm:cxn modelId="{9A303D42-18D4-49A4-BCD7-715A34CF8B62}" type="presOf" srcId="{61110B96-4BD3-427E-8194-D294052EF0D2}" destId="{F5884C14-47D9-4D46-8DE8-D0FFCD2F8375}" srcOrd="0" destOrd="0" presId="urn:microsoft.com/office/officeart/2005/8/layout/vList2"/>
    <dgm:cxn modelId="{EC24A72D-2837-4D31-9E03-739F3952472F}" srcId="{32D17F78-AFD6-4E11-95E1-39A6C81A2BFF}" destId="{FCA6B959-C5AC-4045-BBB9-09DD86BB2515}" srcOrd="1" destOrd="0" parTransId="{75FEB5A5-3C05-4392-908A-6A009DF798D0}" sibTransId="{7D8CBEEA-2458-4E81-8782-82148A4B0D00}"/>
    <dgm:cxn modelId="{823D44C0-3B3B-42BF-8513-D29E8B942E31}" srcId="{32D17F78-AFD6-4E11-95E1-39A6C81A2BFF}" destId="{FF3160B9-2159-4E38-A48F-F93433709ED8}" srcOrd="5" destOrd="0" parTransId="{344AB424-C351-4D00-8EA3-B13AF3CEC82E}" sibTransId="{65E110E4-8CAD-40B6-89EE-A246CAA39C9C}"/>
    <dgm:cxn modelId="{1B61B22E-0DD5-42C3-994A-1BF026D48107}" type="presOf" srcId="{C8956E4E-C41D-44F6-9E0B-A16BF3524C96}" destId="{B6122C0C-C905-41B1-AB89-8A148CB806BD}" srcOrd="0" destOrd="0" presId="urn:microsoft.com/office/officeart/2005/8/layout/vList2"/>
    <dgm:cxn modelId="{EBF4CB90-2B15-4BD3-8F64-7DD84BBE1933}" srcId="{32D17F78-AFD6-4E11-95E1-39A6C81A2BFF}" destId="{61110B96-4BD3-427E-8194-D294052EF0D2}" srcOrd="2" destOrd="0" parTransId="{2AEB3930-2ABC-49EB-B58A-F678AFA46614}" sibTransId="{4F416978-8F56-48B4-94DB-7B0B86063930}"/>
    <dgm:cxn modelId="{955243F5-3B85-4BFB-B18A-C7281F8E372E}" type="presParOf" srcId="{1BDF1A19-D366-42A3-80D7-62C3EB33CAB7}" destId="{5E9344CB-257D-4328-B62F-1AAE5BA4ECCC}" srcOrd="0" destOrd="0" presId="urn:microsoft.com/office/officeart/2005/8/layout/vList2"/>
    <dgm:cxn modelId="{5AC6091E-707E-4F29-B9C5-67E412848BC7}" type="presParOf" srcId="{1BDF1A19-D366-42A3-80D7-62C3EB33CAB7}" destId="{407D71AD-162A-4A66-9F9A-48A0BCCF2DE2}" srcOrd="1" destOrd="0" presId="urn:microsoft.com/office/officeart/2005/8/layout/vList2"/>
    <dgm:cxn modelId="{66D4DC01-6637-4B3B-B2A6-03C315FD6AEF}" type="presParOf" srcId="{1BDF1A19-D366-42A3-80D7-62C3EB33CAB7}" destId="{7809A070-46FC-496F-8E42-6DFB9E791357}" srcOrd="2" destOrd="0" presId="urn:microsoft.com/office/officeart/2005/8/layout/vList2"/>
    <dgm:cxn modelId="{6A4B1F88-08E9-44EF-815D-E191D40498BE}" type="presParOf" srcId="{1BDF1A19-D366-42A3-80D7-62C3EB33CAB7}" destId="{9EDFE64D-A8CB-49AA-B721-C8B60022FB6B}" srcOrd="3" destOrd="0" presId="urn:microsoft.com/office/officeart/2005/8/layout/vList2"/>
    <dgm:cxn modelId="{04963EDB-C237-479F-8596-3D2D655F3B16}" type="presParOf" srcId="{1BDF1A19-D366-42A3-80D7-62C3EB33CAB7}" destId="{F5884C14-47D9-4D46-8DE8-D0FFCD2F8375}" srcOrd="4" destOrd="0" presId="urn:microsoft.com/office/officeart/2005/8/layout/vList2"/>
    <dgm:cxn modelId="{99B11E0D-9966-424B-83A6-E670C7ECC31C}" type="presParOf" srcId="{1BDF1A19-D366-42A3-80D7-62C3EB33CAB7}" destId="{73FC6797-1732-4826-8BEA-33B597AC0A8F}" srcOrd="5" destOrd="0" presId="urn:microsoft.com/office/officeart/2005/8/layout/vList2"/>
    <dgm:cxn modelId="{E8E6E155-DA31-4DE2-8B7E-E73A776252E9}" type="presParOf" srcId="{1BDF1A19-D366-42A3-80D7-62C3EB33CAB7}" destId="{DAB74A03-1976-43D6-BE99-F088E9BED619}" srcOrd="6" destOrd="0" presId="urn:microsoft.com/office/officeart/2005/8/layout/vList2"/>
    <dgm:cxn modelId="{72076D67-38A2-43B0-A019-84C942F47C85}" type="presParOf" srcId="{1BDF1A19-D366-42A3-80D7-62C3EB33CAB7}" destId="{9BD2B79B-D73F-432C-8E61-EB12156F00A6}" srcOrd="7" destOrd="0" presId="urn:microsoft.com/office/officeart/2005/8/layout/vList2"/>
    <dgm:cxn modelId="{A3B98FCB-2322-4B06-85B8-8A776BF7CF91}" type="presParOf" srcId="{1BDF1A19-D366-42A3-80D7-62C3EB33CAB7}" destId="{B6122C0C-C905-41B1-AB89-8A148CB806BD}" srcOrd="8" destOrd="0" presId="urn:microsoft.com/office/officeart/2005/8/layout/vList2"/>
    <dgm:cxn modelId="{E3175B34-B51D-4FC8-A5EC-19DE251C4D37}" type="presParOf" srcId="{1BDF1A19-D366-42A3-80D7-62C3EB33CAB7}" destId="{4D8DFA5A-3D52-4937-8F21-B8DBB097DF92}" srcOrd="9" destOrd="0" presId="urn:microsoft.com/office/officeart/2005/8/layout/vList2"/>
    <dgm:cxn modelId="{58388505-7053-4CE8-9C9C-3B0CD51CC9F8}" type="presParOf" srcId="{1BDF1A19-D366-42A3-80D7-62C3EB33CAB7}" destId="{D76CDB5C-3FFD-4756-9F88-12430655610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0CBE73-3E7D-432F-828A-DF6812D0079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E6735A3D-B03D-4FAA-ABE3-781C4C8A762A}">
      <dgm:prSet/>
      <dgm:spPr/>
      <dgm:t>
        <a:bodyPr/>
        <a:lstStyle/>
        <a:p>
          <a:pPr algn="ctr" rtl="0"/>
          <a:r>
            <a:rPr lang="nl-NL" smtClean="0"/>
            <a:t>Dwerggroei: twee hormonen</a:t>
          </a:r>
          <a:endParaRPr lang="nl-NL"/>
        </a:p>
      </dgm:t>
    </dgm:pt>
    <dgm:pt modelId="{A1706486-AAB9-4BD0-9242-8B0CE39C77DC}" type="parTrans" cxnId="{3667D9E5-8EA3-415E-AD0E-695C73E0B2C1}">
      <dgm:prSet/>
      <dgm:spPr/>
      <dgm:t>
        <a:bodyPr/>
        <a:lstStyle/>
        <a:p>
          <a:endParaRPr lang="nl-NL"/>
        </a:p>
      </dgm:t>
    </dgm:pt>
    <dgm:pt modelId="{2CF45847-42E5-4D9B-B47B-D53C922EE2F1}" type="sibTrans" cxnId="{3667D9E5-8EA3-415E-AD0E-695C73E0B2C1}">
      <dgm:prSet/>
      <dgm:spPr/>
      <dgm:t>
        <a:bodyPr/>
        <a:lstStyle/>
        <a:p>
          <a:endParaRPr lang="nl-NL"/>
        </a:p>
      </dgm:t>
    </dgm:pt>
    <dgm:pt modelId="{AD83C67E-7631-4C91-B3D9-3D71296F42CD}" type="pres">
      <dgm:prSet presAssocID="{6A0CBE73-3E7D-432F-828A-DF6812D007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6E178EA-05C7-4950-8B94-709D7E9BABDF}" type="pres">
      <dgm:prSet presAssocID="{E6735A3D-B03D-4FAA-ABE3-781C4C8A76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C25AE3F-FC4B-40AD-A9FB-63EDAC82C989}" type="presOf" srcId="{E6735A3D-B03D-4FAA-ABE3-781C4C8A762A}" destId="{76E178EA-05C7-4950-8B94-709D7E9BABDF}" srcOrd="0" destOrd="0" presId="urn:microsoft.com/office/officeart/2005/8/layout/vList2"/>
    <dgm:cxn modelId="{F2E42FD2-D6E5-4079-9BF4-58B0721C9DC4}" type="presOf" srcId="{6A0CBE73-3E7D-432F-828A-DF6812D00791}" destId="{AD83C67E-7631-4C91-B3D9-3D71296F42CD}" srcOrd="0" destOrd="0" presId="urn:microsoft.com/office/officeart/2005/8/layout/vList2"/>
    <dgm:cxn modelId="{3667D9E5-8EA3-415E-AD0E-695C73E0B2C1}" srcId="{6A0CBE73-3E7D-432F-828A-DF6812D00791}" destId="{E6735A3D-B03D-4FAA-ABE3-781C4C8A762A}" srcOrd="0" destOrd="0" parTransId="{A1706486-AAB9-4BD0-9242-8B0CE39C77DC}" sibTransId="{2CF45847-42E5-4D9B-B47B-D53C922EE2F1}"/>
    <dgm:cxn modelId="{919E2E48-7B7B-47C0-A132-DB25F1F72E99}" type="presParOf" srcId="{AD83C67E-7631-4C91-B3D9-3D71296F42CD}" destId="{76E178EA-05C7-4950-8B94-709D7E9BAB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1AD4BA-7655-4E6A-956C-1F1FBD2DCD3A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EDAF8E2-740E-44C5-A7B3-E96DE5426BC8}">
      <dgm:prSet/>
      <dgm:spPr/>
      <dgm:t>
        <a:bodyPr/>
        <a:lstStyle/>
        <a:p>
          <a:pPr algn="ctr" rtl="0"/>
          <a:r>
            <a:rPr lang="nl-NL" smtClean="0"/>
            <a:t>Welke twee hormonen kunnen leiden tot dwerggroei?</a:t>
          </a:r>
          <a:endParaRPr lang="nl-NL"/>
        </a:p>
      </dgm:t>
    </dgm:pt>
    <dgm:pt modelId="{41647C8F-7E73-4D61-977A-FB94F55377BC}" type="parTrans" cxnId="{F3D82CF2-1647-48D0-9B2A-F9493CC4C13E}">
      <dgm:prSet/>
      <dgm:spPr/>
      <dgm:t>
        <a:bodyPr/>
        <a:lstStyle/>
        <a:p>
          <a:pPr algn="ctr"/>
          <a:endParaRPr lang="nl-NL"/>
        </a:p>
      </dgm:t>
    </dgm:pt>
    <dgm:pt modelId="{F2607E72-48BD-4E4D-834D-6ED3F06206D5}" type="sibTrans" cxnId="{F3D82CF2-1647-48D0-9B2A-F9493CC4C13E}">
      <dgm:prSet/>
      <dgm:spPr/>
      <dgm:t>
        <a:bodyPr/>
        <a:lstStyle/>
        <a:p>
          <a:pPr algn="ctr"/>
          <a:endParaRPr lang="nl-NL"/>
        </a:p>
      </dgm:t>
    </dgm:pt>
    <dgm:pt modelId="{E7447B56-C209-4490-92F9-68EA8F73FBC5}">
      <dgm:prSet/>
      <dgm:spPr/>
      <dgm:t>
        <a:bodyPr/>
        <a:lstStyle/>
        <a:p>
          <a:pPr algn="ctr" rtl="0"/>
          <a:r>
            <a:rPr lang="nl-NL" smtClean="0"/>
            <a:t>Welke twee hormoonklieren produceren die?</a:t>
          </a:r>
          <a:endParaRPr lang="nl-NL"/>
        </a:p>
      </dgm:t>
    </dgm:pt>
    <dgm:pt modelId="{6EAE80B5-E714-47C4-A706-D618959C56CA}" type="parTrans" cxnId="{0673A856-1593-4FCA-9279-1D6D663C82D3}">
      <dgm:prSet/>
      <dgm:spPr/>
      <dgm:t>
        <a:bodyPr/>
        <a:lstStyle/>
        <a:p>
          <a:pPr algn="ctr"/>
          <a:endParaRPr lang="nl-NL"/>
        </a:p>
      </dgm:t>
    </dgm:pt>
    <dgm:pt modelId="{6CB58482-F7FA-4A86-A964-97FC40543DC1}" type="sibTrans" cxnId="{0673A856-1593-4FCA-9279-1D6D663C82D3}">
      <dgm:prSet/>
      <dgm:spPr/>
      <dgm:t>
        <a:bodyPr/>
        <a:lstStyle/>
        <a:p>
          <a:pPr algn="ctr"/>
          <a:endParaRPr lang="nl-NL"/>
        </a:p>
      </dgm:t>
    </dgm:pt>
    <dgm:pt modelId="{68464F64-0541-4150-87E4-D4CA99D58860}" type="pres">
      <dgm:prSet presAssocID="{0C1AD4BA-7655-4E6A-956C-1F1FBD2DCD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CFC68DF-D4E9-4722-8653-46DF0238922B}" type="pres">
      <dgm:prSet presAssocID="{9EDAF8E2-740E-44C5-A7B3-E96DE5426BC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F928D1-0111-4EAF-BF52-CFD58057FC89}" type="pres">
      <dgm:prSet presAssocID="{F2607E72-48BD-4E4D-834D-6ED3F06206D5}" presName="spacer" presStyleCnt="0"/>
      <dgm:spPr/>
    </dgm:pt>
    <dgm:pt modelId="{6C49EB55-E18C-40A7-97EE-36E5187E9CA7}" type="pres">
      <dgm:prSet presAssocID="{E7447B56-C209-4490-92F9-68EA8F73FB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673A856-1593-4FCA-9279-1D6D663C82D3}" srcId="{0C1AD4BA-7655-4E6A-956C-1F1FBD2DCD3A}" destId="{E7447B56-C209-4490-92F9-68EA8F73FBC5}" srcOrd="1" destOrd="0" parTransId="{6EAE80B5-E714-47C4-A706-D618959C56CA}" sibTransId="{6CB58482-F7FA-4A86-A964-97FC40543DC1}"/>
    <dgm:cxn modelId="{F3D82CF2-1647-48D0-9B2A-F9493CC4C13E}" srcId="{0C1AD4BA-7655-4E6A-956C-1F1FBD2DCD3A}" destId="{9EDAF8E2-740E-44C5-A7B3-E96DE5426BC8}" srcOrd="0" destOrd="0" parTransId="{41647C8F-7E73-4D61-977A-FB94F55377BC}" sibTransId="{F2607E72-48BD-4E4D-834D-6ED3F06206D5}"/>
    <dgm:cxn modelId="{293437B6-4802-4CB5-8FFE-F226A693F9B7}" type="presOf" srcId="{0C1AD4BA-7655-4E6A-956C-1F1FBD2DCD3A}" destId="{68464F64-0541-4150-87E4-D4CA99D58860}" srcOrd="0" destOrd="0" presId="urn:microsoft.com/office/officeart/2005/8/layout/vList2"/>
    <dgm:cxn modelId="{268454D0-86B0-408D-9FE0-0704EADCFE82}" type="presOf" srcId="{9EDAF8E2-740E-44C5-A7B3-E96DE5426BC8}" destId="{0CFC68DF-D4E9-4722-8653-46DF0238922B}" srcOrd="0" destOrd="0" presId="urn:microsoft.com/office/officeart/2005/8/layout/vList2"/>
    <dgm:cxn modelId="{6AA5ADE5-1831-4B98-8BFD-39FEFE336876}" type="presOf" srcId="{E7447B56-C209-4490-92F9-68EA8F73FBC5}" destId="{6C49EB55-E18C-40A7-97EE-36E5187E9CA7}" srcOrd="0" destOrd="0" presId="urn:microsoft.com/office/officeart/2005/8/layout/vList2"/>
    <dgm:cxn modelId="{AE82EDC1-54A0-4850-B500-A81FA7DCE396}" type="presParOf" srcId="{68464F64-0541-4150-87E4-D4CA99D58860}" destId="{0CFC68DF-D4E9-4722-8653-46DF0238922B}" srcOrd="0" destOrd="0" presId="urn:microsoft.com/office/officeart/2005/8/layout/vList2"/>
    <dgm:cxn modelId="{014AC8F2-43D1-43B5-ADA4-9ABB83BA384F}" type="presParOf" srcId="{68464F64-0541-4150-87E4-D4CA99D58860}" destId="{1CF928D1-0111-4EAF-BF52-CFD58057FC89}" srcOrd="1" destOrd="0" presId="urn:microsoft.com/office/officeart/2005/8/layout/vList2"/>
    <dgm:cxn modelId="{6C364A29-732C-4320-A1D5-0E7E9D7DC4C2}" type="presParOf" srcId="{68464F64-0541-4150-87E4-D4CA99D58860}" destId="{6C49EB55-E18C-40A7-97EE-36E5187E9C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803678-4945-4F98-B1A0-9C0E7001562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468656EF-88B8-4A3D-8D41-960B062C9144}">
      <dgm:prSet/>
      <dgm:spPr/>
      <dgm:t>
        <a:bodyPr/>
        <a:lstStyle/>
        <a:p>
          <a:pPr rtl="0"/>
          <a:r>
            <a:rPr lang="nl-NL" smtClean="0"/>
            <a:t>Negatieve terugkoppeling: regeling</a:t>
          </a:r>
          <a:endParaRPr lang="nl-NL"/>
        </a:p>
      </dgm:t>
    </dgm:pt>
    <dgm:pt modelId="{52D92DE1-7D2E-48D9-BF9E-9CEF603CC603}" type="parTrans" cxnId="{17D1812C-0016-47AF-833C-146103079663}">
      <dgm:prSet/>
      <dgm:spPr/>
      <dgm:t>
        <a:bodyPr/>
        <a:lstStyle/>
        <a:p>
          <a:endParaRPr lang="nl-NL"/>
        </a:p>
      </dgm:t>
    </dgm:pt>
    <dgm:pt modelId="{7CC7F366-5A54-40A6-A0B1-DA020B57EF77}" type="sibTrans" cxnId="{17D1812C-0016-47AF-833C-146103079663}">
      <dgm:prSet/>
      <dgm:spPr/>
      <dgm:t>
        <a:bodyPr/>
        <a:lstStyle/>
        <a:p>
          <a:endParaRPr lang="nl-NL"/>
        </a:p>
      </dgm:t>
    </dgm:pt>
    <dgm:pt modelId="{0966F101-C490-4223-ABC3-9ACD563988F1}" type="pres">
      <dgm:prSet presAssocID="{06803678-4945-4F98-B1A0-9C0E700156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EA8D53E-8D3D-42E9-9618-D3A60961FDC5}" type="pres">
      <dgm:prSet presAssocID="{468656EF-88B8-4A3D-8D41-960B062C91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7D1812C-0016-47AF-833C-146103079663}" srcId="{06803678-4945-4F98-B1A0-9C0E7001562C}" destId="{468656EF-88B8-4A3D-8D41-960B062C9144}" srcOrd="0" destOrd="0" parTransId="{52D92DE1-7D2E-48D9-BF9E-9CEF603CC603}" sibTransId="{7CC7F366-5A54-40A6-A0B1-DA020B57EF77}"/>
    <dgm:cxn modelId="{BEEA9C73-CD53-4CE2-8D0C-DBF9A2640CB6}" type="presOf" srcId="{468656EF-88B8-4A3D-8D41-960B062C9144}" destId="{4EA8D53E-8D3D-42E9-9618-D3A60961FDC5}" srcOrd="0" destOrd="0" presId="urn:microsoft.com/office/officeart/2005/8/layout/vList2"/>
    <dgm:cxn modelId="{B3A8195A-C18D-4391-812F-A971B91E0CC2}" type="presOf" srcId="{06803678-4945-4F98-B1A0-9C0E7001562C}" destId="{0966F101-C490-4223-ABC3-9ACD563988F1}" srcOrd="0" destOrd="0" presId="urn:microsoft.com/office/officeart/2005/8/layout/vList2"/>
    <dgm:cxn modelId="{E5753888-C822-4412-B484-6E73E33B15CE}" type="presParOf" srcId="{0966F101-C490-4223-ABC3-9ACD563988F1}" destId="{4EA8D53E-8D3D-42E9-9618-D3A60961FD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A726-2034-4A70-BCB6-33CAB68B0DA5}">
      <dsp:nvSpPr>
        <dsp:cNvPr id="0" name=""/>
        <dsp:cNvSpPr/>
      </dsp:nvSpPr>
      <dsp:spPr>
        <a:xfrm>
          <a:off x="0" y="551275"/>
          <a:ext cx="4536504" cy="19492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900" kern="1200" dirty="0" smtClean="0"/>
            <a:t>Thema </a:t>
          </a:r>
          <a:r>
            <a:rPr lang="nl-NL" sz="4900" kern="1200" dirty="0" smtClean="0"/>
            <a:t>4 </a:t>
          </a:r>
          <a:r>
            <a:rPr lang="nl-NL" sz="4900" kern="1200" dirty="0" smtClean="0"/>
            <a:t>Het hormoonstelsel</a:t>
          </a:r>
          <a:endParaRPr lang="nl-NL" sz="4900" kern="1200" dirty="0"/>
        </a:p>
      </dsp:txBody>
      <dsp:txXfrm>
        <a:off x="95153" y="646428"/>
        <a:ext cx="4346198" cy="17589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87C19-76C7-437F-85A6-8D0A7708F6E4}">
      <dsp:nvSpPr>
        <dsp:cNvPr id="0" name=""/>
        <dsp:cNvSpPr/>
      </dsp:nvSpPr>
      <dsp:spPr>
        <a:xfrm>
          <a:off x="0" y="60643"/>
          <a:ext cx="4176464" cy="11520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§ 6 De bijnieren</a:t>
          </a:r>
          <a:endParaRPr lang="nl-NL" sz="2900" kern="1200" dirty="0"/>
        </a:p>
      </dsp:txBody>
      <dsp:txXfrm>
        <a:off x="56237" y="116880"/>
        <a:ext cx="4063990" cy="1039555"/>
      </dsp:txXfrm>
    </dsp:sp>
    <dsp:sp modelId="{3FCE2375-4EB0-499D-BB90-690AC22BF940}">
      <dsp:nvSpPr>
        <dsp:cNvPr id="0" name=""/>
        <dsp:cNvSpPr/>
      </dsp:nvSpPr>
      <dsp:spPr>
        <a:xfrm>
          <a:off x="0" y="1296193"/>
          <a:ext cx="4176464" cy="115202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§ 7 De schildklier</a:t>
          </a:r>
          <a:endParaRPr lang="nl-NL" sz="2900" kern="1200" dirty="0"/>
        </a:p>
      </dsp:txBody>
      <dsp:txXfrm>
        <a:off x="56237" y="1352430"/>
        <a:ext cx="4063990" cy="1039555"/>
      </dsp:txXfrm>
    </dsp:sp>
    <dsp:sp modelId="{A4A6188A-666A-46C5-8CFE-F4BDF058FC6B}">
      <dsp:nvSpPr>
        <dsp:cNvPr id="0" name=""/>
        <dsp:cNvSpPr/>
      </dsp:nvSpPr>
      <dsp:spPr>
        <a:xfrm>
          <a:off x="0" y="2531742"/>
          <a:ext cx="4176464" cy="115202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§ 8 De eilandjes van Langerhans</a:t>
          </a:r>
          <a:endParaRPr lang="nl-NL" sz="2900" kern="1200"/>
        </a:p>
      </dsp:txBody>
      <dsp:txXfrm>
        <a:off x="56237" y="2587979"/>
        <a:ext cx="4063990" cy="1039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75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00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61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15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18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7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79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9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44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60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13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E2CA6-BFD6-4552-AD5E-BA0296DCC4F8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5F43-5305-4B78-AB3A-38CB5B3E0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31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6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0712219"/>
              </p:ext>
            </p:extLst>
          </p:nvPr>
        </p:nvGraphicFramePr>
        <p:xfrm>
          <a:off x="107504" y="0"/>
          <a:ext cx="4536504" cy="305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9240464"/>
              </p:ext>
            </p:extLst>
          </p:nvPr>
        </p:nvGraphicFramePr>
        <p:xfrm>
          <a:off x="179512" y="2852936"/>
          <a:ext cx="417646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67" y="848753"/>
            <a:ext cx="4060916" cy="525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0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236849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781843"/>
              </p:ext>
            </p:extLst>
          </p:nvPr>
        </p:nvGraphicFramePr>
        <p:xfrm>
          <a:off x="251520" y="1916832"/>
          <a:ext cx="4546848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type 1 and type 2 diabete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629000" cy="49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5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798587"/>
              </p:ext>
            </p:extLst>
          </p:nvPr>
        </p:nvGraphicFramePr>
        <p:xfrm>
          <a:off x="179513" y="188642"/>
          <a:ext cx="8712966" cy="6515079"/>
        </p:xfrm>
        <a:graphic>
          <a:graphicData uri="http://schemas.openxmlformats.org/drawingml/2006/table">
            <a:tbl>
              <a:tblPr/>
              <a:tblGrid>
                <a:gridCol w="5184575"/>
                <a:gridCol w="1800200"/>
                <a:gridCol w="1728191"/>
              </a:tblGrid>
              <a:tr h="1223654">
                <a:tc>
                  <a:txBody>
                    <a:bodyPr/>
                    <a:lstStyle/>
                    <a:p>
                      <a:r>
                        <a:rPr lang="nl-NL" sz="2400" b="1" dirty="0"/>
                        <a:t>Diabetes en glucose-intolerantie bij volwassenen (20-79 jaar</a:t>
                      </a:r>
                      <a:r>
                        <a:rPr lang="nl-NL" sz="2400" b="1" dirty="0" smtClean="0"/>
                        <a:t>)</a:t>
                      </a:r>
                      <a:endParaRPr lang="nl-NL" sz="2400" dirty="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2003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2025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820">
                <a:tc>
                  <a:txBody>
                    <a:bodyPr/>
                    <a:lstStyle/>
                    <a:p>
                      <a:r>
                        <a:rPr lang="nl-NL" sz="2400"/>
                        <a:t>Totale wereldbevolking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6.3 miljard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8,0 miljard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7745">
                <a:tc>
                  <a:txBody>
                    <a:bodyPr/>
                    <a:lstStyle/>
                    <a:p>
                      <a:r>
                        <a:rPr lang="nl-NL" sz="2400"/>
                        <a:t>Volwassen bevolking (20-79 jaar)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3.8 miljard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5,3 miljard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7745">
                <a:tc>
                  <a:txBody>
                    <a:bodyPr/>
                    <a:lstStyle/>
                    <a:p>
                      <a:r>
                        <a:rPr lang="nl-NL" sz="2400"/>
                        <a:t>Aantal mensen (20-79) met diabetes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/>
                        <a:t>194 miljoen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333 miljoen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3654">
                <a:tc>
                  <a:txBody>
                    <a:bodyPr/>
                    <a:lstStyle/>
                    <a:p>
                      <a:r>
                        <a:rPr lang="nl-NL" sz="2400"/>
                        <a:t>Percentage van de volwassen wereldbevolking (20-79 jaar) met diabetes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5.1 %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6.3 %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3490">
                <a:tc>
                  <a:txBody>
                    <a:bodyPr/>
                    <a:lstStyle/>
                    <a:p>
                      <a:r>
                        <a:rPr lang="nl-NL" sz="2400"/>
                        <a:t>Aantal mensen (20-79) met glucose-intolerantie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/>
                        <a:t>314 miljoen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472 miljoen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609">
                <a:tc>
                  <a:txBody>
                    <a:bodyPr/>
                    <a:lstStyle/>
                    <a:p>
                      <a:r>
                        <a:rPr lang="nl-NL" sz="2400"/>
                        <a:t>Percentage van de volwassen wereldbevolking (20-79 jaar) met glucose intolerantie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/>
                        <a:t>8.2 %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9.0 %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3488" y="1317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7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9980985"/>
              </p:ext>
            </p:extLst>
          </p:nvPr>
        </p:nvGraphicFramePr>
        <p:xfrm>
          <a:off x="457200" y="274638"/>
          <a:ext cx="40427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297460"/>
              </p:ext>
            </p:extLst>
          </p:nvPr>
        </p:nvGraphicFramePr>
        <p:xfrm>
          <a:off x="107504" y="4365104"/>
          <a:ext cx="892899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m3.peldata.com/bl2/17886/2th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4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9572661"/>
              </p:ext>
            </p:extLst>
          </p:nvPr>
        </p:nvGraphicFramePr>
        <p:xfrm>
          <a:off x="467544" y="332656"/>
          <a:ext cx="41764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263597"/>
              </p:ext>
            </p:extLst>
          </p:nvPr>
        </p:nvGraphicFramePr>
        <p:xfrm>
          <a:off x="179512" y="1988840"/>
          <a:ext cx="384353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http://endocrinesurgery.ucla.edu/images/adm_tst_pituitary_ts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16633"/>
            <a:ext cx="2907834" cy="23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514075"/>
            <a:ext cx="2907835" cy="42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23723"/>
            <a:ext cx="1936580" cy="223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8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700959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795082"/>
              </p:ext>
            </p:extLst>
          </p:nvPr>
        </p:nvGraphicFramePr>
        <p:xfrm>
          <a:off x="457199" y="1600201"/>
          <a:ext cx="8430741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69456"/>
            <a:ext cx="23717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laughingsquid.com/wp-content/uploads/tall_shor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88506"/>
            <a:ext cx="4286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3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253646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09339"/>
              </p:ext>
            </p:extLst>
          </p:nvPr>
        </p:nvGraphicFramePr>
        <p:xfrm>
          <a:off x="251520" y="1556792"/>
          <a:ext cx="490688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24" y="1581068"/>
            <a:ext cx="3702204" cy="472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78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4908416"/>
              </p:ext>
            </p:extLst>
          </p:nvPr>
        </p:nvGraphicFramePr>
        <p:xfrm>
          <a:off x="457200" y="274638"/>
          <a:ext cx="5050904" cy="20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933807"/>
              </p:ext>
            </p:extLst>
          </p:nvPr>
        </p:nvGraphicFramePr>
        <p:xfrm>
          <a:off x="971600" y="2564904"/>
          <a:ext cx="66967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732078" cy="205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25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8551835"/>
              </p:ext>
            </p:extLst>
          </p:nvPr>
        </p:nvGraphicFramePr>
        <p:xfrm>
          <a:off x="251520" y="188640"/>
          <a:ext cx="871296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136773"/>
              </p:ext>
            </p:extLst>
          </p:nvPr>
        </p:nvGraphicFramePr>
        <p:xfrm>
          <a:off x="251520" y="1600200"/>
          <a:ext cx="460851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4" name="Picture 2" descr="insuline en glucagon balan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77" y="1744663"/>
            <a:ext cx="4118537" cy="483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466609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908237"/>
              </p:ext>
            </p:extLst>
          </p:nvPr>
        </p:nvGraphicFramePr>
        <p:xfrm>
          <a:off x="1547664" y="1556792"/>
          <a:ext cx="5871236" cy="148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4835"/>
            <a:ext cx="2649532" cy="35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14956"/>
            <a:ext cx="2633067" cy="368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www.afd.asso.fr/sites/default/files/injection_insulin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72" y="3750194"/>
            <a:ext cx="3211579" cy="24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9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766958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0070"/>
            <a:ext cx="7128792" cy="51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445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305</Words>
  <Application>Microsoft Office PowerPoint</Application>
  <PresentationFormat>Diavoorstelling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Gebruiker</cp:lastModifiedBy>
  <cp:revision>10</cp:revision>
  <dcterms:created xsi:type="dcterms:W3CDTF">2014-05-19T13:01:35Z</dcterms:created>
  <dcterms:modified xsi:type="dcterms:W3CDTF">2015-03-06T14:32:02Z</dcterms:modified>
</cp:coreProperties>
</file>